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 id="2147483741" r:id="rId4"/>
    <p:sldMasterId id="2147483754" r:id="rId5"/>
    <p:sldMasterId id="2147483757" r:id="rId6"/>
  </p:sldMasterIdLst>
  <p:notesMasterIdLst>
    <p:notesMasterId r:id="rId16"/>
  </p:notesMasterIdLst>
  <p:sldIdLst>
    <p:sldId id="259" r:id="rId7"/>
    <p:sldId id="260" r:id="rId8"/>
    <p:sldId id="263" r:id="rId9"/>
    <p:sldId id="257" r:id="rId10"/>
    <p:sldId id="262" r:id="rId11"/>
    <p:sldId id="267" r:id="rId12"/>
    <p:sldId id="268" r:id="rId13"/>
    <p:sldId id="264" r:id="rId14"/>
    <p:sldId id="269" r:id="rId1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AEC95F5-5FB2-4EAC-9F62-B6BDF67EFAC7}" type="datetimeFigureOut">
              <a:rPr lang="it-IT"/>
              <a:pPr>
                <a:defRPr/>
              </a:pPr>
              <a:t>22/09/2017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3CA494E-347E-424A-B73B-3E841C9CA015}" type="slidenum">
              <a:rPr lang="it-IT"/>
              <a:pPr>
                <a:defRPr/>
              </a:pPr>
              <a:t>‹N›</a:t>
            </a:fld>
            <a:endParaRPr lang="it-IT"/>
          </a:p>
        </p:txBody>
      </p:sp>
    </p:spTree>
    <p:extLst>
      <p:ext uri="{BB962C8B-B14F-4D97-AF65-F5344CB8AC3E}">
        <p14:creationId xmlns:p14="http://schemas.microsoft.com/office/powerpoint/2010/main" val="15276043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783C05-3FA0-4E41-A06E-431EAB6B4FD0}" type="slidenum">
              <a:rPr lang="it-IT" altLang="it-IT">
                <a:solidFill>
                  <a:srgbClr val="000000"/>
                </a:solidFill>
                <a:latin typeface="Arial" charset="0"/>
                <a:cs typeface="Arial" charset="0"/>
              </a:rPr>
              <a:pPr fontAlgn="base">
                <a:spcBef>
                  <a:spcPct val="0"/>
                </a:spcBef>
                <a:spcAft>
                  <a:spcPct val="0"/>
                </a:spcAft>
              </a:pPr>
              <a:t>1</a:t>
            </a:fld>
            <a:endParaRPr lang="it-IT" altLang="it-IT">
              <a:solidFill>
                <a:srgbClr val="000000"/>
              </a:solidFill>
              <a:latin typeface="Arial" charset="0"/>
              <a:cs typeface="Arial"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it-IT" smtClean="0"/>
              <a:t>FOSCHIA. The area’s climate depends on altitude and the presence of inland waters. The temperature shows high annual variations (in Milan, the average temperature is 1.5C in January and 24C in July), and thick fog is frequent between October and February. The basin of the Po River, where most of the major cities are located, is bordered on 3 sides by mountains, and Atlantic weather disturbances are frequently unable to</a:t>
            </a:r>
          </a:p>
          <a:p>
            <a:pPr>
              <a:spcBef>
                <a:spcPct val="0"/>
              </a:spcBef>
            </a:pPr>
            <a:r>
              <a:rPr lang="en-US" altLang="it-IT" smtClean="0"/>
              <a:t>cross the Alpine barrier, consequently providing no air mass exchange. Wind speed measured in the Po River basin is among the lowest in Europe. This causes frequent phenomena of thermal inversion, with smog and pollution being trapped close to the ground. This unfavorable context and these climate characteristics create a high level of air pollution. </a:t>
            </a:r>
            <a:endParaRPr lang="it-IT" altLang="it-IT" smtClean="0"/>
          </a:p>
        </p:txBody>
      </p:sp>
    </p:spTree>
    <p:extLst>
      <p:ext uri="{BB962C8B-B14F-4D97-AF65-F5344CB8AC3E}">
        <p14:creationId xmlns:p14="http://schemas.microsoft.com/office/powerpoint/2010/main" val="84282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F48AA41-2E91-4187-8B48-C25716F5A63D}" type="datetimeFigureOut">
              <a:rPr lang="it-IT"/>
              <a:pPr>
                <a:defRPr/>
              </a:pPr>
              <a:t>22/09/2017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9CF33F1-9C21-44F4-B9A5-F5196DCA4F48}"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C315BFB-D517-4491-A359-926F2F2FD41E}" type="datetimeFigureOut">
              <a:rPr lang="it-IT"/>
              <a:pPr>
                <a:defRPr/>
              </a:pPr>
              <a:t>22/09/2017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88DD33D-3247-4C77-A2DF-64E13AEAAD1A}"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81BE5EB-9E1E-4708-9C82-5AC9D3AECC20}" type="datetimeFigureOut">
              <a:rPr lang="it-IT"/>
              <a:pPr>
                <a:defRPr/>
              </a:pPr>
              <a:t>22/09/2017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EAA31A3-7754-4BA7-B393-5AEBF1AE274E}"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9D428C8-40EB-47DF-AB89-1671897B5EFC}" type="datetimeFigureOut">
              <a:rPr lang="it-IT"/>
              <a:pPr>
                <a:defRPr/>
              </a:pPr>
              <a:t>22/09/2017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941A9FF-C569-45B7-967C-097A428E2F48}"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181BC8E3-465B-4A0C-915C-CE3495CDDA61}"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B64F1E31-401C-497F-A175-C4B086D5E740}" type="slidenum">
              <a:rPr lang="it-IT"/>
              <a:pPr>
                <a:defRPr/>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E604B6D8-6EA6-42CA-8504-8C6638629A93}" type="slidenum">
              <a:rPr lang="it-IT"/>
              <a:pPr>
                <a:defRPr/>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Segnaposto numero diapositiva 6"/>
          <p:cNvSpPr>
            <a:spLocks noGrp="1"/>
          </p:cNvSpPr>
          <p:nvPr>
            <p:ph type="sldNum" sz="quarter" idx="12"/>
          </p:nvPr>
        </p:nvSpPr>
        <p:spPr/>
        <p:txBody>
          <a:bodyPr/>
          <a:lstStyle>
            <a:lvl1pPr fontAlgn="auto">
              <a:spcBef>
                <a:spcPts val="0"/>
              </a:spcBef>
              <a:spcAft>
                <a:spcPts val="0"/>
              </a:spcAft>
              <a:defRPr/>
            </a:lvl1pPr>
          </a:lstStyle>
          <a:p>
            <a:pPr>
              <a:defRPr/>
            </a:pPr>
            <a:fld id="{A0381914-C36E-4BD7-A1E6-C717A9B7B118}" type="slidenum">
              <a:rPr lang="it-IT"/>
              <a:pPr>
                <a:defRPr/>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8" name="Segnaposto piè di pagina 7"/>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9" name="Segnaposto numero diapositiva 8"/>
          <p:cNvSpPr>
            <a:spLocks noGrp="1"/>
          </p:cNvSpPr>
          <p:nvPr>
            <p:ph type="sldNum" sz="quarter" idx="12"/>
          </p:nvPr>
        </p:nvSpPr>
        <p:spPr/>
        <p:txBody>
          <a:bodyPr/>
          <a:lstStyle>
            <a:lvl1pPr fontAlgn="auto">
              <a:spcBef>
                <a:spcPts val="0"/>
              </a:spcBef>
              <a:spcAft>
                <a:spcPts val="0"/>
              </a:spcAft>
              <a:defRPr/>
            </a:lvl1pPr>
          </a:lstStyle>
          <a:p>
            <a:pPr>
              <a:defRPr/>
            </a:pPr>
            <a:fld id="{9459A846-2EBC-47D1-BA25-D7B0FE57AD00}"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4" name="Segnaposto piè di pagina 3"/>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5" name="Segnaposto numero diapositiva 4"/>
          <p:cNvSpPr>
            <a:spLocks noGrp="1"/>
          </p:cNvSpPr>
          <p:nvPr>
            <p:ph type="sldNum" sz="quarter" idx="12"/>
          </p:nvPr>
        </p:nvSpPr>
        <p:spPr/>
        <p:txBody>
          <a:bodyPr/>
          <a:lstStyle>
            <a:lvl1pPr fontAlgn="auto">
              <a:spcBef>
                <a:spcPts val="0"/>
              </a:spcBef>
              <a:spcAft>
                <a:spcPts val="0"/>
              </a:spcAft>
              <a:defRPr/>
            </a:lvl1pPr>
          </a:lstStyle>
          <a:p>
            <a:pPr>
              <a:defRPr/>
            </a:pPr>
            <a:fld id="{4B60A45A-14BE-4266-9D2A-8AA8E99000F1}"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3" name="Segnaposto piè di pagina 2"/>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4" name="Segnaposto numero diapositiva 3"/>
          <p:cNvSpPr>
            <a:spLocks noGrp="1"/>
          </p:cNvSpPr>
          <p:nvPr>
            <p:ph type="sldNum" sz="quarter" idx="12"/>
          </p:nvPr>
        </p:nvSpPr>
        <p:spPr/>
        <p:txBody>
          <a:bodyPr/>
          <a:lstStyle>
            <a:lvl1pPr fontAlgn="auto">
              <a:spcBef>
                <a:spcPts val="0"/>
              </a:spcBef>
              <a:spcAft>
                <a:spcPts val="0"/>
              </a:spcAft>
              <a:defRPr/>
            </a:lvl1pPr>
          </a:lstStyle>
          <a:p>
            <a:pPr>
              <a:defRPr/>
            </a:pPr>
            <a:fld id="{E93805B8-7240-4CAA-8269-29292F1F1AEB}"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3661E7A-0D86-4F79-8845-684F5452665F}" type="datetimeFigureOut">
              <a:rPr lang="it-IT"/>
              <a:pPr>
                <a:defRPr/>
              </a:pPr>
              <a:t>22/09/2017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0D16D04-362B-4064-8AC9-B3ABA8656491}" type="slidenum">
              <a:rPr lang="it-IT"/>
              <a:pPr>
                <a:defRPr/>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Segnaposto numero diapositiva 6"/>
          <p:cNvSpPr>
            <a:spLocks noGrp="1"/>
          </p:cNvSpPr>
          <p:nvPr>
            <p:ph type="sldNum" sz="quarter" idx="12"/>
          </p:nvPr>
        </p:nvSpPr>
        <p:spPr/>
        <p:txBody>
          <a:bodyPr/>
          <a:lstStyle>
            <a:lvl1pPr fontAlgn="auto">
              <a:spcBef>
                <a:spcPts val="0"/>
              </a:spcBef>
              <a:spcAft>
                <a:spcPts val="0"/>
              </a:spcAft>
              <a:defRPr/>
            </a:lvl1pPr>
          </a:lstStyle>
          <a:p>
            <a:pPr>
              <a:defRPr/>
            </a:pPr>
            <a:fld id="{5F884237-55B1-48E8-9152-441CBA199AAC}"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Segnaposto numero diapositiva 6"/>
          <p:cNvSpPr>
            <a:spLocks noGrp="1"/>
          </p:cNvSpPr>
          <p:nvPr>
            <p:ph type="sldNum" sz="quarter" idx="12"/>
          </p:nvPr>
        </p:nvSpPr>
        <p:spPr/>
        <p:txBody>
          <a:bodyPr/>
          <a:lstStyle>
            <a:lvl1pPr fontAlgn="auto">
              <a:spcBef>
                <a:spcPts val="0"/>
              </a:spcBef>
              <a:spcAft>
                <a:spcPts val="0"/>
              </a:spcAft>
              <a:defRPr/>
            </a:lvl1pPr>
          </a:lstStyle>
          <a:p>
            <a:pPr>
              <a:defRPr/>
            </a:pPr>
            <a:fld id="{C930E2B2-FD94-488B-9F11-A8CCAF513B7C}" type="slidenum">
              <a:rPr lang="it-IT"/>
              <a:pPr>
                <a:defRPr/>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59F4B078-1393-4F95-B38A-FEA4557A59AD}" type="slidenum">
              <a:rPr lang="it-IT"/>
              <a:pPr>
                <a:defRPr/>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912220AC-0CCC-4CBB-B261-F50739F6D684}" type="slidenum">
              <a:rPr lang="it-IT"/>
              <a:pPr>
                <a:defRPr/>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600200"/>
            <a:ext cx="4038600" cy="4525963"/>
          </a:xfrm>
        </p:spPr>
        <p:txBody>
          <a:bodyPr/>
          <a:lstStyle/>
          <a:p>
            <a:pPr lvl="0"/>
            <a:endParaRPr lang="it-IT" noProof="0"/>
          </a:p>
        </p:txBody>
      </p:sp>
      <p:sp>
        <p:nvSpPr>
          <p:cNvPr id="5" name="Segnaposto data 4"/>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6" name="Segnaposto piè di pagina 5"/>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7" name="Segnaposto numero diapositiva 6"/>
          <p:cNvSpPr>
            <a:spLocks noGrp="1"/>
          </p:cNvSpPr>
          <p:nvPr>
            <p:ph type="sldNum" sz="quarter" idx="12"/>
          </p:nvPr>
        </p:nvSpPr>
        <p:spPr/>
        <p:txBody>
          <a:bodyPr/>
          <a:lstStyle>
            <a:lvl1pPr fontAlgn="auto">
              <a:spcBef>
                <a:spcPts val="0"/>
              </a:spcBef>
              <a:spcAft>
                <a:spcPts val="0"/>
              </a:spcAft>
              <a:defRPr/>
            </a:lvl1pPr>
          </a:lstStyle>
          <a:p>
            <a:pPr>
              <a:defRPr/>
            </a:pPr>
            <a:fld id="{4E0D7A20-C330-4927-A650-AF3837EC9807}" type="slidenum">
              <a:rPr lang="it-IT"/>
              <a:pPr>
                <a:defRPr/>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a:p>
        </p:txBody>
      </p:sp>
      <p:sp>
        <p:nvSpPr>
          <p:cNvPr id="4" name="Segnaposto data 3"/>
          <p:cNvSpPr>
            <a:spLocks noGrp="1"/>
          </p:cNvSpPr>
          <p:nvPr>
            <p:ph type="dt" sz="half" idx="10"/>
          </p:nvPr>
        </p:nvSpPr>
        <p:spPr/>
        <p:txBody>
          <a:bodyPr/>
          <a:lstStyle>
            <a:lvl1pPr fontAlgn="auto">
              <a:spcBef>
                <a:spcPts val="0"/>
              </a:spcBef>
              <a:spcAft>
                <a:spcPts val="0"/>
              </a:spcAft>
              <a:defRPr/>
            </a:lvl1pPr>
          </a:lstStyle>
          <a:p>
            <a:pPr>
              <a:defRPr/>
            </a:pPr>
            <a:endParaRPr lang="it-IT"/>
          </a:p>
        </p:txBody>
      </p:sp>
      <p:sp>
        <p:nvSpPr>
          <p:cNvPr id="5" name="Segnaposto piè di pagina 4"/>
          <p:cNvSpPr>
            <a:spLocks noGrp="1"/>
          </p:cNvSpPr>
          <p:nvPr>
            <p:ph type="ftr" sz="quarter" idx="11"/>
          </p:nvPr>
        </p:nvSpPr>
        <p:spPr/>
        <p:txBody>
          <a:bodyPr/>
          <a:lstStyle>
            <a:lvl1pPr fontAlgn="auto">
              <a:spcBef>
                <a:spcPts val="0"/>
              </a:spcBef>
              <a:spcAft>
                <a:spcPts val="0"/>
              </a:spcAft>
              <a:defRPr/>
            </a:lvl1pPr>
          </a:lstStyle>
          <a:p>
            <a:pPr>
              <a:defRPr/>
            </a:pPr>
            <a:endParaRPr lang="it-IT"/>
          </a:p>
        </p:txBody>
      </p:sp>
      <p:sp>
        <p:nvSpPr>
          <p:cNvPr id="6" name="Segnaposto numero diapositiva 5"/>
          <p:cNvSpPr>
            <a:spLocks noGrp="1"/>
          </p:cNvSpPr>
          <p:nvPr>
            <p:ph type="sldNum" sz="quarter" idx="12"/>
          </p:nvPr>
        </p:nvSpPr>
        <p:spPr/>
        <p:txBody>
          <a:bodyPr/>
          <a:lstStyle>
            <a:lvl1pPr fontAlgn="auto">
              <a:spcBef>
                <a:spcPts val="0"/>
              </a:spcBef>
              <a:spcAft>
                <a:spcPts val="0"/>
              </a:spcAft>
              <a:defRPr/>
            </a:lvl1pPr>
          </a:lstStyle>
          <a:p>
            <a:pPr>
              <a:defRPr/>
            </a:pPr>
            <a:fld id="{B27BAB44-AAD5-4B22-9EA4-39E3B1F01762}" type="slidenum">
              <a:rPr lang="it-IT"/>
              <a:pPr>
                <a:defRPr/>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A7E66953-77E1-44ED-A7F6-69C877A0B89A}" type="datetimeFigureOut">
              <a:rPr lang="it-IT"/>
              <a:pPr>
                <a:defRPr/>
              </a:pPr>
              <a:t>22/09/2017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E054AA3-E397-45C9-B3A9-CE704A11365A}" type="slidenum">
              <a:rPr lang="it-IT"/>
              <a:pPr>
                <a:defRPr/>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0A6CD4D-424F-45CD-BE9C-B75AA26696B1}" type="datetimeFigureOut">
              <a:rPr lang="it-IT"/>
              <a:pPr>
                <a:defRPr/>
              </a:pPr>
              <a:t>22/09/2017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1998AA1-1EBC-4B86-B749-94A9D800F434}" type="slidenum">
              <a:rPr lang="it-IT"/>
              <a:pPr>
                <a:defRPr/>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1BB219F-A3CE-4327-83E6-19D999E5DEE2}" type="datetimeFigureOut">
              <a:rPr lang="it-IT"/>
              <a:pPr>
                <a:defRPr/>
              </a:pPr>
              <a:t>22/09/2017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747CE71-3FB6-4D84-9F2E-C42F31D9EF6A}" type="slidenum">
              <a:rPr lang="it-IT"/>
              <a:pPr>
                <a:defRPr/>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BF0656F-840E-4CCB-92EB-1A33147AC4B1}" type="datetimeFigureOut">
              <a:rPr lang="it-IT"/>
              <a:pPr>
                <a:defRPr/>
              </a:pPr>
              <a:t>22/09/2017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2A97D9A-971D-474C-ABFB-D054D82A9C50}"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B1213A6-6908-4A56-8056-F70DE7F55D68}" type="datetimeFigureOut">
              <a:rPr lang="it-IT"/>
              <a:pPr>
                <a:defRPr/>
              </a:pPr>
              <a:t>22/09/2017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EC4EC2E-2A29-4145-8938-E3C2E006D748}" type="slidenum">
              <a:rPr lang="it-IT"/>
              <a:pPr>
                <a:defRPr/>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FCC2E26E-19CC-47EC-92A3-DD66D4AFF606}" type="datetimeFigureOut">
              <a:rPr lang="it-IT"/>
              <a:pPr>
                <a:defRPr/>
              </a:pPr>
              <a:t>22/09/2017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01F8078E-AF9C-4A13-AE89-993B0325CA08}" type="slidenum">
              <a:rPr lang="it-IT"/>
              <a:pPr>
                <a:defRPr/>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F9CC42FF-BD4A-42A0-A925-4F8A067EB4AD}" type="datetimeFigureOut">
              <a:rPr lang="it-IT"/>
              <a:pPr>
                <a:defRPr/>
              </a:pPr>
              <a:t>22/09/2017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03677045-2627-4621-B49A-3AC7DADC5717}" type="slidenum">
              <a:rPr lang="it-IT"/>
              <a:pPr>
                <a:defRPr/>
              </a:pPr>
              <a:t>‹N›</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9C61DE0-FE3B-4B7A-8098-5126A8757774}" type="datetimeFigureOut">
              <a:rPr lang="it-IT"/>
              <a:pPr>
                <a:defRPr/>
              </a:pPr>
              <a:t>22/09/2017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09C8D1FA-2EC0-4C96-B5E3-B4D7D1C32134}" type="slidenum">
              <a:rPr lang="it-IT"/>
              <a:pPr>
                <a:defRPr/>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8849125-0DB0-44BA-B83E-1FC7CE46DC3F}" type="datetimeFigureOut">
              <a:rPr lang="it-IT"/>
              <a:pPr>
                <a:defRPr/>
              </a:pPr>
              <a:t>22/09/2017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08E794E-6332-4830-A0C2-AD855192DC1C}" type="slidenum">
              <a:rPr lang="it-IT"/>
              <a:pPr>
                <a:defRPr/>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E4013B6-881D-4C88-A2DD-62C4CE025247}" type="datetimeFigureOut">
              <a:rPr lang="it-IT"/>
              <a:pPr>
                <a:defRPr/>
              </a:pPr>
              <a:t>22/09/2017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85BD685-BE1D-4771-AD6E-DFD1A6E029EB}" type="slidenum">
              <a:rPr lang="it-IT"/>
              <a:pPr>
                <a:defRPr/>
              </a:pPr>
              <a:t>‹N›</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81BC96B-1FCB-4EF5-8A7B-06913CFCDA05}" type="datetimeFigureOut">
              <a:rPr lang="it-IT"/>
              <a:pPr>
                <a:defRPr/>
              </a:pPr>
              <a:t>22/09/2017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032D78D-0C24-49AA-8D0B-4024BDA4098A}" type="slidenum">
              <a:rPr lang="it-IT"/>
              <a:pPr>
                <a:defRPr/>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A8E1441-A062-4569-A31B-3B0C3CE765DC}" type="datetimeFigureOut">
              <a:rPr lang="it-IT"/>
              <a:pPr>
                <a:defRPr/>
              </a:pPr>
              <a:t>22/09/2017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14C6C2F-C772-4213-8F3F-9BE06329A4CA}" type="slidenum">
              <a:rPr lang="it-IT"/>
              <a:pPr>
                <a:defRPr/>
              </a:pPr>
              <a:t>‹N›</a:t>
            </a:fld>
            <a:endParaRPr lang="it-I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9E7562EE-63E9-409E-B290-F51B22429264}" type="datetimeFigureOut">
              <a:rPr lang="it-IT"/>
              <a:pPr>
                <a:defRPr/>
              </a:pPr>
              <a:t>22/09/2017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3CA67E2C-5253-426B-AE8D-2E0BB3A8E6A4}" type="slidenum">
              <a:rPr lang="it-IT"/>
              <a:pPr>
                <a:defRPr/>
              </a:pPr>
              <a:t>‹N›</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93B1DF11-6D8D-4683-969F-2DD7775D7F3F}" type="datetimeFigureOut">
              <a:rPr lang="it-IT"/>
              <a:pPr>
                <a:defRPr/>
              </a:pPr>
              <a:t>22/09/2017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7EB9320-5C29-4001-A4DD-C420BA965FD5}" type="slidenum">
              <a:rPr lang="it-IT"/>
              <a:pPr>
                <a:defRPr/>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lvl1pPr>
              <a:defRPr/>
            </a:lvl1pPr>
          </a:lstStyle>
          <a:p>
            <a:pPr>
              <a:defRPr/>
            </a:pPr>
            <a:fld id="{CB4B9F4E-2EE4-44F6-9F9D-824C305CCD5E}" type="datetimeFigureOut">
              <a:rPr lang="it-IT"/>
              <a:pPr>
                <a:defRPr/>
              </a:pPr>
              <a:t>22/09/2017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19ECDF25-0007-45DB-8086-D4EDFD51C8E1}"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F4D7535D-BD5E-421D-A76C-058C861E4C99}" type="datetimeFigureOut">
              <a:rPr lang="it-IT"/>
              <a:pPr>
                <a:defRPr/>
              </a:pPr>
              <a:t>22/09/2017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CAFEF58-0986-4896-86F5-92322AFEE24F}" type="slidenum">
              <a:rPr lang="it-IT"/>
              <a:pPr>
                <a:defRPr/>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lvl1pPr>
              <a:defRPr/>
            </a:lvl1pPr>
          </a:lstStyle>
          <a:p>
            <a:pPr>
              <a:defRPr/>
            </a:pPr>
            <a:fld id="{1D0D8291-F880-45B3-B01B-4056EDEEA586}" type="datetimeFigureOut">
              <a:rPr lang="it-IT"/>
              <a:pPr>
                <a:defRPr/>
              </a:pPr>
              <a:t>22/09/2017</a:t>
            </a:fld>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pPr>
              <a:defRPr/>
            </a:pPr>
            <a:fld id="{C9E48BD7-9F8E-438F-A920-DF295824C3D4}" type="slidenum">
              <a:rPr lang="it-IT"/>
              <a:pPr>
                <a:defRPr/>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lvl1pPr>
              <a:defRPr/>
            </a:lvl1pPr>
          </a:lstStyle>
          <a:p>
            <a:pPr>
              <a:defRPr/>
            </a:pPr>
            <a:fld id="{DAEED9C5-934D-48FE-B1C5-0F6066FBD6E7}" type="datetimeFigureOut">
              <a:rPr lang="it-IT"/>
              <a:pPr>
                <a:defRPr/>
              </a:pPr>
              <a:t>22/09/2017</a:t>
            </a:fld>
            <a:endParaRPr lang="it-IT"/>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pPr>
              <a:defRPr/>
            </a:pPr>
            <a:fld id="{42F89FFA-C25C-44F1-A67F-5475051E1C06}" type="slidenum">
              <a:rPr lang="it-IT"/>
              <a:pPr>
                <a:defRPr/>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lvl1pPr>
              <a:defRPr/>
            </a:lvl1pPr>
          </a:lstStyle>
          <a:p>
            <a:pPr>
              <a:defRPr/>
            </a:pPr>
            <a:fld id="{58FD89E5-FDD6-411F-8C7B-AE7010140806}" type="datetimeFigureOut">
              <a:rPr lang="it-IT"/>
              <a:pPr>
                <a:defRPr/>
              </a:pPr>
              <a:t>22/09/2017</a:t>
            </a:fld>
            <a:endParaRPr lang="it-IT"/>
          </a:p>
        </p:txBody>
      </p:sp>
      <p:sp>
        <p:nvSpPr>
          <p:cNvPr id="4" name="Footer Placeholder 3"/>
          <p:cNvSpPr>
            <a:spLocks noGrp="1"/>
          </p:cNvSpPr>
          <p:nvPr>
            <p:ph type="ftr" sz="quarter" idx="11"/>
          </p:nvPr>
        </p:nvSpPr>
        <p:spPr/>
        <p:txBody>
          <a:bodyPr/>
          <a:lstStyle>
            <a:lvl1pPr>
              <a:defRPr/>
            </a:lvl1pPr>
          </a:lstStyle>
          <a:p>
            <a:pPr>
              <a:defRPr/>
            </a:pPr>
            <a:endParaRPr lang="it-IT"/>
          </a:p>
        </p:txBody>
      </p:sp>
      <p:sp>
        <p:nvSpPr>
          <p:cNvPr id="5" name="Slide Number Placeholder 4"/>
          <p:cNvSpPr>
            <a:spLocks noGrp="1"/>
          </p:cNvSpPr>
          <p:nvPr>
            <p:ph type="sldNum" sz="quarter" idx="12"/>
          </p:nvPr>
        </p:nvSpPr>
        <p:spPr/>
        <p:txBody>
          <a:bodyPr/>
          <a:lstStyle>
            <a:lvl1pPr>
              <a:defRPr/>
            </a:lvl1pPr>
          </a:lstStyle>
          <a:p>
            <a:pPr>
              <a:defRPr/>
            </a:pPr>
            <a:fld id="{9949CB41-AC3A-4717-8548-06A0CE34314F}" type="slidenum">
              <a:rPr lang="it-IT"/>
              <a:pPr>
                <a:defRPr/>
              </a:pPr>
              <a:t>‹N›</a:t>
            </a:fld>
            <a:endParaRPr 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8CC3568-5FB9-4466-9187-46B78F3F733F}" type="datetimeFigureOut">
              <a:rPr lang="it-IT"/>
              <a:pPr>
                <a:defRPr/>
              </a:pPr>
              <a:t>22/09/2017</a:t>
            </a:fld>
            <a:endParaRPr lang="it-IT"/>
          </a:p>
        </p:txBody>
      </p:sp>
      <p:sp>
        <p:nvSpPr>
          <p:cNvPr id="3" name="Footer Placeholder 2"/>
          <p:cNvSpPr>
            <a:spLocks noGrp="1"/>
          </p:cNvSpPr>
          <p:nvPr>
            <p:ph type="ftr" sz="quarter" idx="11"/>
          </p:nvPr>
        </p:nvSpPr>
        <p:spPr/>
        <p:txBody>
          <a:bodyPr/>
          <a:lstStyle>
            <a:lvl1pPr>
              <a:defRPr/>
            </a:lvl1pPr>
          </a:lstStyle>
          <a:p>
            <a:pPr>
              <a:defRPr/>
            </a:pPr>
            <a:endParaRPr lang="it-IT"/>
          </a:p>
        </p:txBody>
      </p:sp>
      <p:sp>
        <p:nvSpPr>
          <p:cNvPr id="4" name="Slide Number Placeholder 3"/>
          <p:cNvSpPr>
            <a:spLocks noGrp="1"/>
          </p:cNvSpPr>
          <p:nvPr>
            <p:ph type="sldNum" sz="quarter" idx="12"/>
          </p:nvPr>
        </p:nvSpPr>
        <p:spPr/>
        <p:txBody>
          <a:bodyPr/>
          <a:lstStyle>
            <a:lvl1pPr>
              <a:defRPr/>
            </a:lvl1pPr>
          </a:lstStyle>
          <a:p>
            <a:pPr>
              <a:defRPr/>
            </a:pPr>
            <a:fld id="{876941C1-20BC-4C69-82A3-D4670706F976}" type="slidenum">
              <a:rPr lang="it-IT"/>
              <a:pPr>
                <a:defRPr/>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lvl1pPr>
              <a:defRPr/>
            </a:lvl1pPr>
          </a:lstStyle>
          <a:p>
            <a:pPr>
              <a:defRPr/>
            </a:pPr>
            <a:fld id="{AFE78EFE-59C9-4C74-A4DB-209F89C398FE}" type="datetimeFigureOut">
              <a:rPr lang="it-IT"/>
              <a:pPr>
                <a:defRPr/>
              </a:pPr>
              <a:t>22/09/2017</a:t>
            </a:fld>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pPr>
              <a:defRPr/>
            </a:pPr>
            <a:fld id="{17852542-820C-4DA1-AC6F-B195A887DDAE}" type="slidenum">
              <a:rPr lang="it-IT"/>
              <a:pPr>
                <a:defRPr/>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lvl1pPr>
              <a:defRPr/>
            </a:lvl1pPr>
          </a:lstStyle>
          <a:p>
            <a:pPr>
              <a:defRPr/>
            </a:pPr>
            <a:fld id="{0E098DAB-1C4C-4966-86B8-92565E3EB54E}" type="datetimeFigureOut">
              <a:rPr lang="it-IT"/>
              <a:pPr>
                <a:defRPr/>
              </a:pPr>
              <a:t>22/09/2017</a:t>
            </a:fld>
            <a:endParaRPr lang="it-IT"/>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pPr>
              <a:defRPr/>
            </a:pPr>
            <a:fld id="{A4FAFAD6-0F33-475C-9CD2-AD83311C6D95}" type="slidenum">
              <a:rPr lang="it-IT"/>
              <a:pPr>
                <a:defRPr/>
              </a:pPr>
              <a:t>‹N›</a:t>
            </a:fld>
            <a:endParaRPr lang="it-I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329B356E-3D75-4354-9523-672D02DA3EB5}" type="datetimeFigureOut">
              <a:rPr lang="it-IT"/>
              <a:pPr>
                <a:defRPr/>
              </a:pPr>
              <a:t>22/09/2017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0A6501A8-7FA8-4097-981A-CC837E1EB2BC}" type="slidenum">
              <a:rPr lang="it-IT"/>
              <a:pPr>
                <a:defRPr/>
              </a:pPr>
              <a:t>‹N›</a:t>
            </a:fld>
            <a:endParaRPr lang="it-I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E5760841-FCE9-4AE0-84C3-DE34ACE5EFF8}" type="datetimeFigureOut">
              <a:rPr lang="it-IT"/>
              <a:pPr>
                <a:defRPr/>
              </a:pPr>
              <a:t>22/09/2017</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F667752-9FC8-4FD1-A808-4B1AEB4DF9A8}" type="slidenum">
              <a:rPr lang="it-IT"/>
              <a:pPr>
                <a:defRPr/>
              </a:pPr>
              <a:t>‹N›</a:t>
            </a:fld>
            <a:endParaRPr lang="it-IT"/>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cxnSp>
        <p:nvCxnSpPr>
          <p:cNvPr id="13" name="Straight Connector 7"/>
          <p:cNvCxnSpPr/>
          <p:nvPr userDrawn="1"/>
        </p:nvCxnSpPr>
        <p:spPr>
          <a:xfrm>
            <a:off x="6151563" y="0"/>
            <a:ext cx="0" cy="68580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14" name="Rectangle 31"/>
          <p:cNvSpPr/>
          <p:nvPr userDrawn="1"/>
        </p:nvSpPr>
        <p:spPr>
          <a:xfrm>
            <a:off x="3500438" y="604838"/>
            <a:ext cx="2227262" cy="34861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latin typeface="Constantia"/>
            </a:endParaRPr>
          </a:p>
        </p:txBody>
      </p:sp>
      <p:cxnSp>
        <p:nvCxnSpPr>
          <p:cNvPr id="15" name="Straight Connector 2"/>
          <p:cNvCxnSpPr/>
          <p:nvPr userDrawn="1"/>
        </p:nvCxnSpPr>
        <p:spPr>
          <a:xfrm>
            <a:off x="3074988" y="0"/>
            <a:ext cx="0" cy="68580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16" name="Rectangle 3"/>
          <p:cNvSpPr/>
          <p:nvPr userDrawn="1"/>
        </p:nvSpPr>
        <p:spPr>
          <a:xfrm>
            <a:off x="415925" y="403225"/>
            <a:ext cx="2227263" cy="16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latin typeface="Constantia"/>
            </a:endParaRPr>
          </a:p>
        </p:txBody>
      </p:sp>
      <p:sp>
        <p:nvSpPr>
          <p:cNvPr id="17" name="Rectangle 9"/>
          <p:cNvSpPr/>
          <p:nvPr userDrawn="1"/>
        </p:nvSpPr>
        <p:spPr>
          <a:xfrm>
            <a:off x="415925" y="6048375"/>
            <a:ext cx="2227263"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latin typeface="Constantia"/>
            </a:endParaRPr>
          </a:p>
        </p:txBody>
      </p:sp>
      <p:sp>
        <p:nvSpPr>
          <p:cNvPr id="18" name="Rectangle 12"/>
          <p:cNvSpPr/>
          <p:nvPr userDrawn="1"/>
        </p:nvSpPr>
        <p:spPr>
          <a:xfrm>
            <a:off x="3500438" y="403225"/>
            <a:ext cx="2227262" cy="1619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latin typeface="Constantia"/>
            </a:endParaRPr>
          </a:p>
        </p:txBody>
      </p:sp>
      <p:sp>
        <p:nvSpPr>
          <p:cNvPr id="19" name="Rectangle 13"/>
          <p:cNvSpPr/>
          <p:nvPr userDrawn="1"/>
        </p:nvSpPr>
        <p:spPr>
          <a:xfrm>
            <a:off x="3500438" y="6048375"/>
            <a:ext cx="2227262" cy="4032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latin typeface="Constantia"/>
            </a:endParaRPr>
          </a:p>
        </p:txBody>
      </p:sp>
      <p:sp>
        <p:nvSpPr>
          <p:cNvPr id="20" name="Rectangle 15"/>
          <p:cNvSpPr/>
          <p:nvPr userDrawn="1"/>
        </p:nvSpPr>
        <p:spPr>
          <a:xfrm>
            <a:off x="6575425" y="403225"/>
            <a:ext cx="2144713" cy="16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latin typeface="Constantia"/>
            </a:endParaRPr>
          </a:p>
        </p:txBody>
      </p:sp>
      <p:sp>
        <p:nvSpPr>
          <p:cNvPr id="21" name="Rectangle 16"/>
          <p:cNvSpPr/>
          <p:nvPr userDrawn="1"/>
        </p:nvSpPr>
        <p:spPr>
          <a:xfrm>
            <a:off x="6575425" y="6048375"/>
            <a:ext cx="2144713"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latin typeface="Constantia"/>
            </a:endParaRPr>
          </a:p>
        </p:txBody>
      </p:sp>
      <p:sp>
        <p:nvSpPr>
          <p:cNvPr id="12" name="Picture Placeholder 11"/>
          <p:cNvSpPr>
            <a:spLocks noGrp="1"/>
          </p:cNvSpPr>
          <p:nvPr>
            <p:ph type="pic" sz="quarter" idx="10"/>
          </p:nvPr>
        </p:nvSpPr>
        <p:spPr>
          <a:xfrm>
            <a:off x="415636" y="605117"/>
            <a:ext cx="2227811" cy="2008991"/>
          </a:xfrm>
        </p:spPr>
        <p:txBody>
          <a:bodyPr tIns="457200" rtlCol="0">
            <a:normAutofit/>
          </a:bodyPr>
          <a:lstStyle>
            <a:lvl1pPr marL="0" indent="0" algn="ctr">
              <a:buNone/>
              <a:defRPr sz="1765"/>
            </a:lvl1pPr>
          </a:lstStyle>
          <a:p>
            <a:pPr lvl="0"/>
            <a:r>
              <a:rPr lang="it-IT" noProof="0" smtClean="0"/>
              <a:t>Fare clic sull'icona per inserire un'immagine</a:t>
            </a:r>
            <a:endParaRPr noProof="0"/>
          </a:p>
        </p:txBody>
      </p:sp>
      <p:sp>
        <p:nvSpPr>
          <p:cNvPr id="31" name="Text Placeholder 21"/>
          <p:cNvSpPr>
            <a:spLocks noGrp="1"/>
          </p:cNvSpPr>
          <p:nvPr>
            <p:ph type="body" sz="quarter" idx="20"/>
          </p:nvPr>
        </p:nvSpPr>
        <p:spPr>
          <a:xfrm>
            <a:off x="415636" y="2651269"/>
            <a:ext cx="2227811" cy="584430"/>
          </a:xfrm>
        </p:spPr>
        <p:txBody>
          <a:bodyPr bIns="0" anchor="b">
            <a:noAutofit/>
          </a:bodyPr>
          <a:lstStyle>
            <a:lvl1pPr marL="0" indent="0" algn="l">
              <a:lnSpc>
                <a:spcPct val="114000"/>
              </a:lnSpc>
              <a:spcBef>
                <a:spcPts val="706"/>
              </a:spcBef>
              <a:buNone/>
              <a:defRPr sz="1765">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33" name="Text Placeholder 21"/>
          <p:cNvSpPr>
            <a:spLocks noGrp="1"/>
          </p:cNvSpPr>
          <p:nvPr>
            <p:ph type="body" sz="quarter" idx="21"/>
          </p:nvPr>
        </p:nvSpPr>
        <p:spPr>
          <a:xfrm>
            <a:off x="3740727" y="806824"/>
            <a:ext cx="1766455" cy="2958353"/>
          </a:xfrm>
        </p:spPr>
        <p:txBody>
          <a:bodyPr tIns="91440" bIns="91440" anchor="ctr">
            <a:noAutofit/>
          </a:bodyPr>
          <a:lstStyle>
            <a:lvl1pPr marL="0" indent="0" algn="l">
              <a:lnSpc>
                <a:spcPct val="130000"/>
              </a:lnSpc>
              <a:spcBef>
                <a:spcPts val="706"/>
              </a:spcBef>
              <a:buNone/>
              <a:defRPr sz="1412">
                <a:solidFill>
                  <a:schemeClr val="accent2">
                    <a:lumMod val="75000"/>
                  </a:schemeClr>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34" name="Picture Placeholder 11"/>
          <p:cNvSpPr>
            <a:spLocks noGrp="1"/>
          </p:cNvSpPr>
          <p:nvPr>
            <p:ph type="pic" sz="quarter" idx="22"/>
          </p:nvPr>
        </p:nvSpPr>
        <p:spPr>
          <a:xfrm>
            <a:off x="3499658" y="4138753"/>
            <a:ext cx="2227811" cy="1862317"/>
          </a:xfrm>
        </p:spPr>
        <p:txBody>
          <a:bodyPr tIns="457200" rtlCol="0">
            <a:normAutofit/>
          </a:bodyPr>
          <a:lstStyle>
            <a:lvl1pPr marL="0" indent="0" algn="ctr">
              <a:buNone/>
              <a:defRPr sz="1765"/>
            </a:lvl1pPr>
          </a:lstStyle>
          <a:p>
            <a:pPr lvl="0"/>
            <a:r>
              <a:rPr lang="it-IT" noProof="0" smtClean="0"/>
              <a:t>Fare clic sull'icona per inserire un'immagine</a:t>
            </a:r>
            <a:endParaRPr noProof="0"/>
          </a:p>
        </p:txBody>
      </p:sp>
      <p:sp>
        <p:nvSpPr>
          <p:cNvPr id="36" name="Text Placeholder 21"/>
          <p:cNvSpPr>
            <a:spLocks noGrp="1"/>
          </p:cNvSpPr>
          <p:nvPr>
            <p:ph type="body" sz="quarter" idx="24"/>
          </p:nvPr>
        </p:nvSpPr>
        <p:spPr>
          <a:xfrm>
            <a:off x="6577792" y="4090758"/>
            <a:ext cx="2144684" cy="209165"/>
          </a:xfrm>
        </p:spPr>
        <p:txBody>
          <a:bodyPr bIns="0" anchor="b">
            <a:noAutofit/>
          </a:bodyPr>
          <a:lstStyle>
            <a:lvl1pPr marL="0" indent="0" algn="l">
              <a:lnSpc>
                <a:spcPct val="114000"/>
              </a:lnSpc>
              <a:spcBef>
                <a:spcPts val="706"/>
              </a:spcBef>
              <a:buNone/>
              <a:defRPr sz="1059">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38" name="Text Placeholder 21"/>
          <p:cNvSpPr>
            <a:spLocks noGrp="1"/>
          </p:cNvSpPr>
          <p:nvPr>
            <p:ph type="body" sz="quarter" idx="26"/>
          </p:nvPr>
        </p:nvSpPr>
        <p:spPr>
          <a:xfrm>
            <a:off x="6577792" y="2518572"/>
            <a:ext cx="2144684" cy="209165"/>
          </a:xfrm>
        </p:spPr>
        <p:txBody>
          <a:bodyPr bIns="0" anchor="b">
            <a:noAutofit/>
          </a:bodyPr>
          <a:lstStyle>
            <a:lvl1pPr marL="0" indent="0" algn="l">
              <a:lnSpc>
                <a:spcPct val="114000"/>
              </a:lnSpc>
              <a:spcBef>
                <a:spcPts val="706"/>
              </a:spcBef>
              <a:buNone/>
              <a:defRPr sz="1059">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40" name="Text Placeholder 21"/>
          <p:cNvSpPr>
            <a:spLocks noGrp="1"/>
          </p:cNvSpPr>
          <p:nvPr>
            <p:ph type="body" sz="quarter" idx="28"/>
          </p:nvPr>
        </p:nvSpPr>
        <p:spPr>
          <a:xfrm>
            <a:off x="6577792" y="823578"/>
            <a:ext cx="2144684" cy="209165"/>
          </a:xfrm>
        </p:spPr>
        <p:txBody>
          <a:bodyPr bIns="0" anchor="b">
            <a:noAutofit/>
          </a:bodyPr>
          <a:lstStyle>
            <a:lvl1pPr marL="0" indent="0" algn="l">
              <a:lnSpc>
                <a:spcPct val="114000"/>
              </a:lnSpc>
              <a:spcBef>
                <a:spcPts val="706"/>
              </a:spcBef>
              <a:buNone/>
              <a:defRPr sz="1059">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43" name="Text Placeholder 21"/>
          <p:cNvSpPr>
            <a:spLocks noGrp="1"/>
          </p:cNvSpPr>
          <p:nvPr>
            <p:ph type="body" sz="quarter" idx="31"/>
          </p:nvPr>
        </p:nvSpPr>
        <p:spPr>
          <a:xfrm>
            <a:off x="415636" y="3268351"/>
            <a:ext cx="2227811" cy="2712546"/>
          </a:xfrm>
        </p:spPr>
        <p:txBody>
          <a:bodyPr>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lang="en-US" dirty="0"/>
              <a:t>Fare clic per modificare stili del testo dello schema</a:t>
            </a:r>
          </a:p>
        </p:txBody>
      </p:sp>
      <p:sp>
        <p:nvSpPr>
          <p:cNvPr id="45" name="Text Placeholder 21"/>
          <p:cNvSpPr>
            <a:spLocks noGrp="1"/>
          </p:cNvSpPr>
          <p:nvPr>
            <p:ph type="body" sz="quarter" idx="33"/>
          </p:nvPr>
        </p:nvSpPr>
        <p:spPr>
          <a:xfrm>
            <a:off x="6577792" y="1032743"/>
            <a:ext cx="2144684" cy="1377041"/>
          </a:xfrm>
        </p:spPr>
        <p:txBody>
          <a:bodyPr>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lang="en-US"/>
              <a:t>Fare clic per modificare stili del testo dello schema</a:t>
            </a:r>
          </a:p>
        </p:txBody>
      </p:sp>
      <p:sp>
        <p:nvSpPr>
          <p:cNvPr id="46" name="Text Placeholder 21"/>
          <p:cNvSpPr>
            <a:spLocks noGrp="1"/>
          </p:cNvSpPr>
          <p:nvPr>
            <p:ph type="body" sz="quarter" idx="34"/>
          </p:nvPr>
        </p:nvSpPr>
        <p:spPr>
          <a:xfrm>
            <a:off x="6577792" y="2727739"/>
            <a:ext cx="2144684" cy="1229274"/>
          </a:xfrm>
        </p:spPr>
        <p:txBody>
          <a:bodyPr>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lang="en-US"/>
              <a:t>Fare clic per modificare stili del testo dello schema</a:t>
            </a:r>
          </a:p>
        </p:txBody>
      </p:sp>
      <p:sp>
        <p:nvSpPr>
          <p:cNvPr id="47" name="Text Placeholder 21"/>
          <p:cNvSpPr>
            <a:spLocks noGrp="1"/>
          </p:cNvSpPr>
          <p:nvPr>
            <p:ph type="body" sz="quarter" idx="35"/>
          </p:nvPr>
        </p:nvSpPr>
        <p:spPr>
          <a:xfrm>
            <a:off x="6577792" y="4299923"/>
            <a:ext cx="2144684" cy="1680974"/>
          </a:xfrm>
        </p:spPr>
        <p:txBody>
          <a:bodyPr>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lang="en-US"/>
              <a:t>Fare clic per modificare stili del testo dello schema</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cxnSp>
        <p:nvCxnSpPr>
          <p:cNvPr id="13" name="Straight Connector 2"/>
          <p:cNvCxnSpPr/>
          <p:nvPr userDrawn="1"/>
        </p:nvCxnSpPr>
        <p:spPr>
          <a:xfrm>
            <a:off x="2992438" y="0"/>
            <a:ext cx="0" cy="68580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7"/>
          <p:cNvCxnSpPr/>
          <p:nvPr userDrawn="1"/>
        </p:nvCxnSpPr>
        <p:spPr>
          <a:xfrm>
            <a:off x="6069013" y="0"/>
            <a:ext cx="0" cy="68580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16" name="Rectangle 3"/>
          <p:cNvSpPr/>
          <p:nvPr userDrawn="1"/>
        </p:nvSpPr>
        <p:spPr>
          <a:xfrm>
            <a:off x="415925" y="403225"/>
            <a:ext cx="2144713" cy="1619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17" name="Rectangle 9"/>
          <p:cNvSpPr/>
          <p:nvPr userDrawn="1"/>
        </p:nvSpPr>
        <p:spPr>
          <a:xfrm>
            <a:off x="415925" y="6048375"/>
            <a:ext cx="2144713" cy="4032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19" name="Rectangle 10"/>
          <p:cNvSpPr/>
          <p:nvPr userDrawn="1"/>
        </p:nvSpPr>
        <p:spPr>
          <a:xfrm>
            <a:off x="415925" y="4179888"/>
            <a:ext cx="2144713" cy="1830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lnSpc>
                <a:spcPct val="130000"/>
              </a:lnSpc>
              <a:spcBef>
                <a:spcPts val="0"/>
              </a:spcBef>
              <a:spcAft>
                <a:spcPts val="0"/>
              </a:spcAft>
              <a:defRPr/>
            </a:pPr>
            <a:endParaRPr sz="1588">
              <a:solidFill>
                <a:prstClr val="white"/>
              </a:solidFill>
            </a:endParaRPr>
          </a:p>
        </p:txBody>
      </p:sp>
      <p:sp>
        <p:nvSpPr>
          <p:cNvPr id="20" name="Rectangle 12"/>
          <p:cNvSpPr/>
          <p:nvPr userDrawn="1"/>
        </p:nvSpPr>
        <p:spPr>
          <a:xfrm>
            <a:off x="3416300" y="403225"/>
            <a:ext cx="2227263" cy="16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21" name="Rectangle 13"/>
          <p:cNvSpPr/>
          <p:nvPr userDrawn="1"/>
        </p:nvSpPr>
        <p:spPr bwMode="auto">
          <a:xfrm>
            <a:off x="3416300" y="6048375"/>
            <a:ext cx="2227263"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29" name="Rectangle 15"/>
          <p:cNvSpPr/>
          <p:nvPr userDrawn="1"/>
        </p:nvSpPr>
        <p:spPr>
          <a:xfrm>
            <a:off x="6492875" y="403225"/>
            <a:ext cx="2227263" cy="16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30" name="Rectangle 16"/>
          <p:cNvSpPr/>
          <p:nvPr userDrawn="1"/>
        </p:nvSpPr>
        <p:spPr>
          <a:xfrm>
            <a:off x="6492875" y="6048375"/>
            <a:ext cx="2227263"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31" name="Rectangle 19"/>
          <p:cNvSpPr/>
          <p:nvPr userDrawn="1"/>
        </p:nvSpPr>
        <p:spPr>
          <a:xfrm>
            <a:off x="6492875" y="1677988"/>
            <a:ext cx="2227263" cy="1285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12" name="Picture Placeholder 11"/>
          <p:cNvSpPr>
            <a:spLocks noGrp="1"/>
          </p:cNvSpPr>
          <p:nvPr>
            <p:ph type="pic" sz="quarter" idx="10"/>
          </p:nvPr>
        </p:nvSpPr>
        <p:spPr>
          <a:xfrm>
            <a:off x="415636" y="605118"/>
            <a:ext cx="2144684" cy="3533887"/>
          </a:xfrm>
        </p:spPr>
        <p:txBody>
          <a:bodyPr tIns="1097280"/>
          <a:lstStyle>
            <a:lvl1pPr marL="0" indent="0" algn="ctr">
              <a:buNone/>
              <a:defRPr sz="1765"/>
            </a:lvl1pPr>
          </a:lstStyle>
          <a:p>
            <a:pPr lvl="0"/>
            <a:r>
              <a:rPr lang="it-IT" noProof="0" smtClean="0"/>
              <a:t>Fare clic sull'icona per inserire un'immagine</a:t>
            </a:r>
            <a:endParaRPr noProof="0"/>
          </a:p>
        </p:txBody>
      </p:sp>
      <p:sp>
        <p:nvSpPr>
          <p:cNvPr id="15" name="Picture Placeholder 11"/>
          <p:cNvSpPr>
            <a:spLocks noGrp="1"/>
          </p:cNvSpPr>
          <p:nvPr>
            <p:ph type="pic" sz="quarter" idx="11"/>
          </p:nvPr>
        </p:nvSpPr>
        <p:spPr>
          <a:xfrm>
            <a:off x="3416531" y="605118"/>
            <a:ext cx="2227811" cy="3533887"/>
          </a:xfrm>
        </p:spPr>
        <p:txBody>
          <a:bodyPr tIns="1097280"/>
          <a:lstStyle>
            <a:lvl1pPr marL="0" indent="0" algn="ctr">
              <a:buNone/>
              <a:defRPr sz="1765"/>
            </a:lvl1pPr>
          </a:lstStyle>
          <a:p>
            <a:pPr lvl="0"/>
            <a:r>
              <a:rPr lang="it-IT" noProof="0" smtClean="0"/>
              <a:t>Fare clic sull'icona per inserire un'immagine</a:t>
            </a:r>
            <a:endParaRPr noProof="0"/>
          </a:p>
        </p:txBody>
      </p:sp>
      <p:sp>
        <p:nvSpPr>
          <p:cNvPr id="18" name="Picture Placeholder 11"/>
          <p:cNvSpPr>
            <a:spLocks noGrp="1"/>
          </p:cNvSpPr>
          <p:nvPr>
            <p:ph type="pic" sz="quarter" idx="12"/>
          </p:nvPr>
        </p:nvSpPr>
        <p:spPr>
          <a:xfrm>
            <a:off x="6492241" y="1839557"/>
            <a:ext cx="2227811" cy="4171278"/>
          </a:xfrm>
        </p:spPr>
        <p:txBody>
          <a:bodyPr tIns="1097280"/>
          <a:lstStyle>
            <a:lvl1pPr marL="0" indent="0" algn="ctr">
              <a:buNone/>
              <a:defRPr sz="1765"/>
            </a:lvl1pPr>
          </a:lstStyle>
          <a:p>
            <a:pPr lvl="0"/>
            <a:r>
              <a:rPr lang="it-IT" noProof="0" smtClean="0"/>
              <a:t>Fare clic sull'icona per inserire un'immagine</a:t>
            </a:r>
            <a:endParaRPr noProof="0"/>
          </a:p>
        </p:txBody>
      </p:sp>
      <p:sp>
        <p:nvSpPr>
          <p:cNvPr id="22" name="Text Placeholder 21"/>
          <p:cNvSpPr>
            <a:spLocks noGrp="1"/>
          </p:cNvSpPr>
          <p:nvPr>
            <p:ph type="body" sz="quarter" idx="13"/>
          </p:nvPr>
        </p:nvSpPr>
        <p:spPr>
          <a:xfrm>
            <a:off x="6492876" y="564497"/>
            <a:ext cx="2226829" cy="1113584"/>
          </a:xfrm>
        </p:spPr>
        <p:txBody>
          <a:bodyPr anchor="ctr">
            <a:noAutofit/>
          </a:bodyPr>
          <a:lstStyle>
            <a:lvl1pPr marL="0" indent="0" algn="ctr">
              <a:lnSpc>
                <a:spcPct val="85000"/>
              </a:lnSpc>
              <a:spcBef>
                <a:spcPts val="0"/>
              </a:spcBef>
              <a:buNone/>
              <a:defRPr sz="3177">
                <a:solidFill>
                  <a:schemeClr val="tx2"/>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23" name="Text Placeholder 21"/>
          <p:cNvSpPr>
            <a:spLocks noGrp="1"/>
          </p:cNvSpPr>
          <p:nvPr>
            <p:ph type="body" sz="quarter" idx="14"/>
          </p:nvPr>
        </p:nvSpPr>
        <p:spPr>
          <a:xfrm>
            <a:off x="3416531" y="4542925"/>
            <a:ext cx="2226829" cy="235135"/>
          </a:xfrm>
        </p:spPr>
        <p:txBody>
          <a:bodyPr anchor="t">
            <a:noAutofit/>
          </a:bodyPr>
          <a:lstStyle>
            <a:lvl1pPr marL="0" indent="0" algn="ctr">
              <a:lnSpc>
                <a:spcPct val="85000"/>
              </a:lnSpc>
              <a:spcBef>
                <a:spcPts val="0"/>
              </a:spcBef>
              <a:buNone/>
              <a:defRPr sz="1412">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24" name="Text Placeholder 21"/>
          <p:cNvSpPr>
            <a:spLocks noGrp="1"/>
          </p:cNvSpPr>
          <p:nvPr>
            <p:ph type="body" sz="quarter" idx="15"/>
          </p:nvPr>
        </p:nvSpPr>
        <p:spPr>
          <a:xfrm>
            <a:off x="3416531" y="4822687"/>
            <a:ext cx="2226829" cy="377542"/>
          </a:xfrm>
        </p:spPr>
        <p:txBody>
          <a:bodyPr anchor="t">
            <a:noAutofit/>
          </a:bodyPr>
          <a:lstStyle>
            <a:lvl1pPr marL="0" indent="0" algn="ctr">
              <a:lnSpc>
                <a:spcPct val="100000"/>
              </a:lnSpc>
              <a:spcBef>
                <a:spcPts val="0"/>
              </a:spcBef>
              <a:buNone/>
              <a:defRPr sz="971">
                <a:solidFill>
                  <a:schemeClr val="tx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25" name="Text Placeholder 21"/>
          <p:cNvSpPr>
            <a:spLocks noGrp="1"/>
          </p:cNvSpPr>
          <p:nvPr>
            <p:ph type="body" sz="quarter" idx="16"/>
          </p:nvPr>
        </p:nvSpPr>
        <p:spPr>
          <a:xfrm>
            <a:off x="3416531" y="5215313"/>
            <a:ext cx="2226829" cy="164087"/>
          </a:xfrm>
        </p:spPr>
        <p:txBody>
          <a:bodyPr anchor="ctr">
            <a:noAutofit/>
          </a:bodyPr>
          <a:lstStyle>
            <a:lvl1pPr marL="0" indent="0" algn="ctr">
              <a:lnSpc>
                <a:spcPct val="100000"/>
              </a:lnSpc>
              <a:spcBef>
                <a:spcPts val="0"/>
              </a:spcBef>
              <a:buNone/>
              <a:defRPr sz="971">
                <a:solidFill>
                  <a:schemeClr val="tx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26" name="Text Placeholder 21"/>
          <p:cNvSpPr>
            <a:spLocks noGrp="1"/>
          </p:cNvSpPr>
          <p:nvPr>
            <p:ph type="body" sz="quarter" idx="17"/>
          </p:nvPr>
        </p:nvSpPr>
        <p:spPr>
          <a:xfrm>
            <a:off x="3416531" y="5431742"/>
            <a:ext cx="2226829" cy="164087"/>
          </a:xfrm>
        </p:spPr>
        <p:txBody>
          <a:bodyPr anchor="ctr">
            <a:noAutofit/>
          </a:bodyPr>
          <a:lstStyle>
            <a:lvl1pPr marL="0" indent="0" algn="ctr">
              <a:lnSpc>
                <a:spcPct val="100000"/>
              </a:lnSpc>
              <a:spcBef>
                <a:spcPts val="0"/>
              </a:spcBef>
              <a:buNone/>
              <a:defRPr sz="971">
                <a:solidFill>
                  <a:schemeClr val="tx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27" name="Text Placeholder 21"/>
          <p:cNvSpPr>
            <a:spLocks noGrp="1"/>
          </p:cNvSpPr>
          <p:nvPr>
            <p:ph type="body" sz="quarter" idx="18"/>
          </p:nvPr>
        </p:nvSpPr>
        <p:spPr>
          <a:xfrm>
            <a:off x="3416531" y="6047996"/>
            <a:ext cx="2226829" cy="395600"/>
          </a:xfrm>
        </p:spPr>
        <p:txBody>
          <a:bodyPr anchor="ctr">
            <a:noAutofit/>
          </a:bodyPr>
          <a:lstStyle>
            <a:lvl1pPr marL="0" indent="0" algn="ctr">
              <a:lnSpc>
                <a:spcPct val="100000"/>
              </a:lnSpc>
              <a:spcBef>
                <a:spcPts val="0"/>
              </a:spcBef>
              <a:buNone/>
              <a:defRPr sz="971">
                <a:solidFill>
                  <a:schemeClr val="bg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28" name="Text Placeholder 21"/>
          <p:cNvSpPr>
            <a:spLocks noGrp="1"/>
          </p:cNvSpPr>
          <p:nvPr>
            <p:ph type="body" sz="quarter" idx="19"/>
          </p:nvPr>
        </p:nvSpPr>
        <p:spPr>
          <a:xfrm>
            <a:off x="415636" y="4179346"/>
            <a:ext cx="2144684" cy="1831489"/>
          </a:xfrm>
        </p:spPr>
        <p:txBody>
          <a:bodyPr lIns="182880" rIns="182880" anchor="ctr">
            <a:noAutofit/>
          </a:bodyPr>
          <a:lstStyle>
            <a:lvl1pPr marL="0" indent="0" algn="l">
              <a:lnSpc>
                <a:spcPct val="130000"/>
              </a:lnSpc>
              <a:spcBef>
                <a:spcPts val="0"/>
              </a:spcBef>
              <a:buNone/>
              <a:defRPr sz="971">
                <a:solidFill>
                  <a:schemeClr val="bg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2FD020D-DACB-421C-A3D4-7D34FF17B4CE}" type="datetimeFigureOut">
              <a:rPr lang="it-IT"/>
              <a:pPr>
                <a:defRPr/>
              </a:pPr>
              <a:t>22/09/2017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7E459408-B514-4778-BF95-0E345982C21E}" type="slidenum">
              <a:rPr lang="it-IT"/>
              <a:pPr>
                <a:defRPr/>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cxnSp>
        <p:nvCxnSpPr>
          <p:cNvPr id="13" name="Straight Connector 7"/>
          <p:cNvCxnSpPr/>
          <p:nvPr userDrawn="1"/>
        </p:nvCxnSpPr>
        <p:spPr>
          <a:xfrm>
            <a:off x="6151563" y="0"/>
            <a:ext cx="0" cy="68580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14" name="Rectangle 31"/>
          <p:cNvSpPr/>
          <p:nvPr userDrawn="1"/>
        </p:nvSpPr>
        <p:spPr>
          <a:xfrm>
            <a:off x="3500438" y="604838"/>
            <a:ext cx="2227262" cy="34861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cxnSp>
        <p:nvCxnSpPr>
          <p:cNvPr id="15" name="Straight Connector 2"/>
          <p:cNvCxnSpPr/>
          <p:nvPr userDrawn="1"/>
        </p:nvCxnSpPr>
        <p:spPr>
          <a:xfrm>
            <a:off x="3074988" y="0"/>
            <a:ext cx="0" cy="68580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16" name="Rectangle 3"/>
          <p:cNvSpPr/>
          <p:nvPr userDrawn="1"/>
        </p:nvSpPr>
        <p:spPr>
          <a:xfrm>
            <a:off x="415925" y="403225"/>
            <a:ext cx="2227263" cy="16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17" name="Rectangle 9"/>
          <p:cNvSpPr/>
          <p:nvPr userDrawn="1"/>
        </p:nvSpPr>
        <p:spPr>
          <a:xfrm>
            <a:off x="415925" y="6048375"/>
            <a:ext cx="2227263"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18" name="Rectangle 12"/>
          <p:cNvSpPr/>
          <p:nvPr userDrawn="1"/>
        </p:nvSpPr>
        <p:spPr>
          <a:xfrm>
            <a:off x="3500438" y="403225"/>
            <a:ext cx="2227262" cy="1619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19" name="Rectangle 13"/>
          <p:cNvSpPr/>
          <p:nvPr userDrawn="1"/>
        </p:nvSpPr>
        <p:spPr>
          <a:xfrm>
            <a:off x="3500438" y="6048375"/>
            <a:ext cx="2227262" cy="4032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20" name="Rectangle 15"/>
          <p:cNvSpPr/>
          <p:nvPr userDrawn="1"/>
        </p:nvSpPr>
        <p:spPr>
          <a:xfrm>
            <a:off x="6575425" y="403225"/>
            <a:ext cx="2144713" cy="16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21" name="Rectangle 16"/>
          <p:cNvSpPr/>
          <p:nvPr userDrawn="1"/>
        </p:nvSpPr>
        <p:spPr>
          <a:xfrm>
            <a:off x="6575425" y="6048375"/>
            <a:ext cx="2144713"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12" name="Picture Placeholder 11"/>
          <p:cNvSpPr>
            <a:spLocks noGrp="1"/>
          </p:cNvSpPr>
          <p:nvPr>
            <p:ph type="pic" sz="quarter" idx="10"/>
          </p:nvPr>
        </p:nvSpPr>
        <p:spPr>
          <a:xfrm>
            <a:off x="415636" y="605117"/>
            <a:ext cx="2227811" cy="2008991"/>
          </a:xfrm>
        </p:spPr>
        <p:txBody>
          <a:bodyPr tIns="457200"/>
          <a:lstStyle>
            <a:lvl1pPr marL="0" indent="0" algn="ctr">
              <a:buNone/>
              <a:defRPr sz="1765"/>
            </a:lvl1pPr>
          </a:lstStyle>
          <a:p>
            <a:pPr lvl="0"/>
            <a:r>
              <a:rPr lang="it-IT" noProof="0" smtClean="0"/>
              <a:t>Fare clic sull'icona per inserire un'immagine</a:t>
            </a:r>
            <a:endParaRPr noProof="0"/>
          </a:p>
        </p:txBody>
      </p:sp>
      <p:sp>
        <p:nvSpPr>
          <p:cNvPr id="31" name="Text Placeholder 21"/>
          <p:cNvSpPr>
            <a:spLocks noGrp="1"/>
          </p:cNvSpPr>
          <p:nvPr>
            <p:ph type="body" sz="quarter" idx="20"/>
          </p:nvPr>
        </p:nvSpPr>
        <p:spPr>
          <a:xfrm>
            <a:off x="415636" y="2651269"/>
            <a:ext cx="2227811" cy="584430"/>
          </a:xfrm>
        </p:spPr>
        <p:txBody>
          <a:bodyPr bIns="0" anchor="b">
            <a:noAutofit/>
          </a:bodyPr>
          <a:lstStyle>
            <a:lvl1pPr marL="0" indent="0" algn="l">
              <a:lnSpc>
                <a:spcPct val="114000"/>
              </a:lnSpc>
              <a:spcBef>
                <a:spcPts val="706"/>
              </a:spcBef>
              <a:buNone/>
              <a:defRPr sz="1765">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33" name="Text Placeholder 21"/>
          <p:cNvSpPr>
            <a:spLocks noGrp="1"/>
          </p:cNvSpPr>
          <p:nvPr>
            <p:ph type="body" sz="quarter" idx="21"/>
          </p:nvPr>
        </p:nvSpPr>
        <p:spPr>
          <a:xfrm>
            <a:off x="3740727" y="806824"/>
            <a:ext cx="1766455" cy="2958353"/>
          </a:xfrm>
        </p:spPr>
        <p:txBody>
          <a:bodyPr tIns="91440" bIns="91440" anchor="ctr">
            <a:noAutofit/>
          </a:bodyPr>
          <a:lstStyle>
            <a:lvl1pPr marL="0" indent="0" algn="l">
              <a:lnSpc>
                <a:spcPct val="130000"/>
              </a:lnSpc>
              <a:spcBef>
                <a:spcPts val="706"/>
              </a:spcBef>
              <a:buNone/>
              <a:defRPr sz="1412">
                <a:solidFill>
                  <a:schemeClr val="accent2">
                    <a:lumMod val="75000"/>
                  </a:schemeClr>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34" name="Picture Placeholder 11"/>
          <p:cNvSpPr>
            <a:spLocks noGrp="1"/>
          </p:cNvSpPr>
          <p:nvPr>
            <p:ph type="pic" sz="quarter" idx="22"/>
          </p:nvPr>
        </p:nvSpPr>
        <p:spPr>
          <a:xfrm>
            <a:off x="3499658" y="4138753"/>
            <a:ext cx="2227811" cy="1862317"/>
          </a:xfrm>
        </p:spPr>
        <p:txBody>
          <a:bodyPr tIns="457200"/>
          <a:lstStyle>
            <a:lvl1pPr marL="0" indent="0" algn="ctr">
              <a:buNone/>
              <a:defRPr sz="1765"/>
            </a:lvl1pPr>
          </a:lstStyle>
          <a:p>
            <a:pPr lvl="0"/>
            <a:r>
              <a:rPr lang="it-IT" noProof="0" smtClean="0"/>
              <a:t>Fare clic sull'icona per inserire un'immagine</a:t>
            </a:r>
            <a:endParaRPr noProof="0"/>
          </a:p>
        </p:txBody>
      </p:sp>
      <p:sp>
        <p:nvSpPr>
          <p:cNvPr id="36" name="Text Placeholder 21"/>
          <p:cNvSpPr>
            <a:spLocks noGrp="1"/>
          </p:cNvSpPr>
          <p:nvPr>
            <p:ph type="body" sz="quarter" idx="24"/>
          </p:nvPr>
        </p:nvSpPr>
        <p:spPr>
          <a:xfrm>
            <a:off x="6577792" y="4090758"/>
            <a:ext cx="2144684" cy="209165"/>
          </a:xfrm>
        </p:spPr>
        <p:txBody>
          <a:bodyPr bIns="0" anchor="b">
            <a:noAutofit/>
          </a:bodyPr>
          <a:lstStyle>
            <a:lvl1pPr marL="0" indent="0" algn="l">
              <a:lnSpc>
                <a:spcPct val="114000"/>
              </a:lnSpc>
              <a:spcBef>
                <a:spcPts val="706"/>
              </a:spcBef>
              <a:buNone/>
              <a:defRPr sz="1059">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38" name="Text Placeholder 21"/>
          <p:cNvSpPr>
            <a:spLocks noGrp="1"/>
          </p:cNvSpPr>
          <p:nvPr>
            <p:ph type="body" sz="quarter" idx="26"/>
          </p:nvPr>
        </p:nvSpPr>
        <p:spPr>
          <a:xfrm>
            <a:off x="6577792" y="2518572"/>
            <a:ext cx="2144684" cy="209165"/>
          </a:xfrm>
        </p:spPr>
        <p:txBody>
          <a:bodyPr bIns="0" anchor="b">
            <a:noAutofit/>
          </a:bodyPr>
          <a:lstStyle>
            <a:lvl1pPr marL="0" indent="0" algn="l">
              <a:lnSpc>
                <a:spcPct val="114000"/>
              </a:lnSpc>
              <a:spcBef>
                <a:spcPts val="706"/>
              </a:spcBef>
              <a:buNone/>
              <a:defRPr sz="1059">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40" name="Text Placeholder 21"/>
          <p:cNvSpPr>
            <a:spLocks noGrp="1"/>
          </p:cNvSpPr>
          <p:nvPr>
            <p:ph type="body" sz="quarter" idx="28"/>
          </p:nvPr>
        </p:nvSpPr>
        <p:spPr>
          <a:xfrm>
            <a:off x="6577792" y="823578"/>
            <a:ext cx="2144684" cy="209165"/>
          </a:xfrm>
        </p:spPr>
        <p:txBody>
          <a:bodyPr bIns="0" anchor="b">
            <a:noAutofit/>
          </a:bodyPr>
          <a:lstStyle>
            <a:lvl1pPr marL="0" indent="0" algn="l">
              <a:lnSpc>
                <a:spcPct val="114000"/>
              </a:lnSpc>
              <a:spcBef>
                <a:spcPts val="706"/>
              </a:spcBef>
              <a:buNone/>
              <a:defRPr sz="1059">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43" name="Text Placeholder 21"/>
          <p:cNvSpPr>
            <a:spLocks noGrp="1"/>
          </p:cNvSpPr>
          <p:nvPr>
            <p:ph type="body" sz="quarter" idx="31"/>
          </p:nvPr>
        </p:nvSpPr>
        <p:spPr>
          <a:xfrm>
            <a:off x="415636" y="3268351"/>
            <a:ext cx="2227811" cy="2712546"/>
          </a:xfrm>
        </p:spPr>
        <p:txBody>
          <a:bodyPr anchor="t">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lang="en-US" dirty="0"/>
              <a:t>Fare clic per modificare stili del testo dello schema</a:t>
            </a:r>
          </a:p>
        </p:txBody>
      </p:sp>
      <p:sp>
        <p:nvSpPr>
          <p:cNvPr id="45" name="Text Placeholder 21"/>
          <p:cNvSpPr>
            <a:spLocks noGrp="1"/>
          </p:cNvSpPr>
          <p:nvPr>
            <p:ph type="body" sz="quarter" idx="33"/>
          </p:nvPr>
        </p:nvSpPr>
        <p:spPr>
          <a:xfrm>
            <a:off x="6577792" y="1032743"/>
            <a:ext cx="2144684" cy="1377041"/>
          </a:xfrm>
        </p:spPr>
        <p:txBody>
          <a:bodyPr anchor="t">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lang="en-US"/>
              <a:t>Fare clic per modificare stili del testo dello schema</a:t>
            </a:r>
          </a:p>
        </p:txBody>
      </p:sp>
      <p:sp>
        <p:nvSpPr>
          <p:cNvPr id="46" name="Text Placeholder 21"/>
          <p:cNvSpPr>
            <a:spLocks noGrp="1"/>
          </p:cNvSpPr>
          <p:nvPr>
            <p:ph type="body" sz="quarter" idx="34"/>
          </p:nvPr>
        </p:nvSpPr>
        <p:spPr>
          <a:xfrm>
            <a:off x="6577792" y="2727739"/>
            <a:ext cx="2144684" cy="1229274"/>
          </a:xfrm>
        </p:spPr>
        <p:txBody>
          <a:bodyPr anchor="t">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lang="en-US"/>
              <a:t>Fare clic per modificare stili del testo dello schema</a:t>
            </a:r>
          </a:p>
        </p:txBody>
      </p:sp>
      <p:sp>
        <p:nvSpPr>
          <p:cNvPr id="47" name="Text Placeholder 21"/>
          <p:cNvSpPr>
            <a:spLocks noGrp="1"/>
          </p:cNvSpPr>
          <p:nvPr>
            <p:ph type="body" sz="quarter" idx="35"/>
          </p:nvPr>
        </p:nvSpPr>
        <p:spPr>
          <a:xfrm>
            <a:off x="6577792" y="4299923"/>
            <a:ext cx="2144684" cy="1680974"/>
          </a:xfrm>
        </p:spPr>
        <p:txBody>
          <a:bodyPr anchor="t">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lang="en-US"/>
              <a:t>Fare clic per modificare stili del testo dello schema</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cxnSp>
        <p:nvCxnSpPr>
          <p:cNvPr id="13" name="Straight Connector 2"/>
          <p:cNvCxnSpPr/>
          <p:nvPr userDrawn="1"/>
        </p:nvCxnSpPr>
        <p:spPr>
          <a:xfrm>
            <a:off x="2992438" y="0"/>
            <a:ext cx="0" cy="68580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7"/>
          <p:cNvCxnSpPr/>
          <p:nvPr userDrawn="1"/>
        </p:nvCxnSpPr>
        <p:spPr>
          <a:xfrm>
            <a:off x="6069013" y="0"/>
            <a:ext cx="0" cy="68580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16" name="Rectangle 3"/>
          <p:cNvSpPr/>
          <p:nvPr userDrawn="1"/>
        </p:nvSpPr>
        <p:spPr>
          <a:xfrm>
            <a:off x="415925" y="403225"/>
            <a:ext cx="2144713" cy="1619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17" name="Rectangle 9"/>
          <p:cNvSpPr/>
          <p:nvPr userDrawn="1"/>
        </p:nvSpPr>
        <p:spPr>
          <a:xfrm>
            <a:off x="415925" y="6048375"/>
            <a:ext cx="2144713" cy="4032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19" name="Rectangle 10"/>
          <p:cNvSpPr/>
          <p:nvPr userDrawn="1"/>
        </p:nvSpPr>
        <p:spPr>
          <a:xfrm>
            <a:off x="415925" y="4179888"/>
            <a:ext cx="2144713" cy="18303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lnSpc>
                <a:spcPct val="130000"/>
              </a:lnSpc>
              <a:spcBef>
                <a:spcPts val="0"/>
              </a:spcBef>
              <a:spcAft>
                <a:spcPts val="0"/>
              </a:spcAft>
              <a:defRPr/>
            </a:pPr>
            <a:endParaRPr sz="1588">
              <a:solidFill>
                <a:prstClr val="white"/>
              </a:solidFill>
            </a:endParaRPr>
          </a:p>
        </p:txBody>
      </p:sp>
      <p:sp>
        <p:nvSpPr>
          <p:cNvPr id="20" name="Rectangle 12"/>
          <p:cNvSpPr/>
          <p:nvPr userDrawn="1"/>
        </p:nvSpPr>
        <p:spPr>
          <a:xfrm>
            <a:off x="3416300" y="403225"/>
            <a:ext cx="2227263" cy="16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21" name="Rectangle 13"/>
          <p:cNvSpPr/>
          <p:nvPr userDrawn="1"/>
        </p:nvSpPr>
        <p:spPr bwMode="auto">
          <a:xfrm>
            <a:off x="3416300" y="6048375"/>
            <a:ext cx="2227263"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29" name="Rectangle 15"/>
          <p:cNvSpPr/>
          <p:nvPr userDrawn="1"/>
        </p:nvSpPr>
        <p:spPr>
          <a:xfrm>
            <a:off x="6492875" y="403225"/>
            <a:ext cx="2227263" cy="16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30" name="Rectangle 16"/>
          <p:cNvSpPr/>
          <p:nvPr userDrawn="1"/>
        </p:nvSpPr>
        <p:spPr>
          <a:xfrm>
            <a:off x="6492875" y="6048375"/>
            <a:ext cx="2227263"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31" name="Rectangle 19"/>
          <p:cNvSpPr/>
          <p:nvPr userDrawn="1"/>
        </p:nvSpPr>
        <p:spPr>
          <a:xfrm>
            <a:off x="6492875" y="1677988"/>
            <a:ext cx="2227263" cy="1285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12" name="Picture Placeholder 11"/>
          <p:cNvSpPr>
            <a:spLocks noGrp="1"/>
          </p:cNvSpPr>
          <p:nvPr>
            <p:ph type="pic" sz="quarter" idx="10"/>
          </p:nvPr>
        </p:nvSpPr>
        <p:spPr>
          <a:xfrm>
            <a:off x="415636" y="605118"/>
            <a:ext cx="2144684" cy="3533887"/>
          </a:xfrm>
        </p:spPr>
        <p:txBody>
          <a:bodyPr tIns="1097280"/>
          <a:lstStyle>
            <a:lvl1pPr marL="0" indent="0" algn="ctr">
              <a:buNone/>
              <a:defRPr sz="1765"/>
            </a:lvl1pPr>
          </a:lstStyle>
          <a:p>
            <a:pPr lvl="0"/>
            <a:r>
              <a:rPr lang="it-IT" noProof="0" smtClean="0"/>
              <a:t>Fare clic sull'icona per inserire un'immagine</a:t>
            </a:r>
            <a:endParaRPr noProof="0"/>
          </a:p>
        </p:txBody>
      </p:sp>
      <p:sp>
        <p:nvSpPr>
          <p:cNvPr id="15" name="Picture Placeholder 11"/>
          <p:cNvSpPr>
            <a:spLocks noGrp="1"/>
          </p:cNvSpPr>
          <p:nvPr>
            <p:ph type="pic" sz="quarter" idx="11"/>
          </p:nvPr>
        </p:nvSpPr>
        <p:spPr>
          <a:xfrm>
            <a:off x="3416531" y="605118"/>
            <a:ext cx="2227811" cy="3533887"/>
          </a:xfrm>
        </p:spPr>
        <p:txBody>
          <a:bodyPr tIns="1097280"/>
          <a:lstStyle>
            <a:lvl1pPr marL="0" indent="0" algn="ctr">
              <a:buNone/>
              <a:defRPr sz="1765"/>
            </a:lvl1pPr>
          </a:lstStyle>
          <a:p>
            <a:pPr lvl="0"/>
            <a:r>
              <a:rPr lang="it-IT" noProof="0" smtClean="0"/>
              <a:t>Fare clic sull'icona per inserire un'immagine</a:t>
            </a:r>
            <a:endParaRPr noProof="0"/>
          </a:p>
        </p:txBody>
      </p:sp>
      <p:sp>
        <p:nvSpPr>
          <p:cNvPr id="18" name="Picture Placeholder 11"/>
          <p:cNvSpPr>
            <a:spLocks noGrp="1"/>
          </p:cNvSpPr>
          <p:nvPr>
            <p:ph type="pic" sz="quarter" idx="12"/>
          </p:nvPr>
        </p:nvSpPr>
        <p:spPr>
          <a:xfrm>
            <a:off x="6492241" y="1839557"/>
            <a:ext cx="2227811" cy="4171278"/>
          </a:xfrm>
        </p:spPr>
        <p:txBody>
          <a:bodyPr tIns="1097280"/>
          <a:lstStyle>
            <a:lvl1pPr marL="0" indent="0" algn="ctr">
              <a:buNone/>
              <a:defRPr sz="1765"/>
            </a:lvl1pPr>
          </a:lstStyle>
          <a:p>
            <a:pPr lvl="0"/>
            <a:r>
              <a:rPr lang="it-IT" noProof="0" smtClean="0"/>
              <a:t>Fare clic sull'icona per inserire un'immagine</a:t>
            </a:r>
            <a:endParaRPr noProof="0"/>
          </a:p>
        </p:txBody>
      </p:sp>
      <p:sp>
        <p:nvSpPr>
          <p:cNvPr id="22" name="Text Placeholder 21"/>
          <p:cNvSpPr>
            <a:spLocks noGrp="1"/>
          </p:cNvSpPr>
          <p:nvPr>
            <p:ph type="body" sz="quarter" idx="13"/>
          </p:nvPr>
        </p:nvSpPr>
        <p:spPr>
          <a:xfrm>
            <a:off x="6492876" y="564497"/>
            <a:ext cx="2226829" cy="1113584"/>
          </a:xfrm>
        </p:spPr>
        <p:txBody>
          <a:bodyPr anchor="ctr">
            <a:noAutofit/>
          </a:bodyPr>
          <a:lstStyle>
            <a:lvl1pPr marL="0" indent="0" algn="ctr">
              <a:lnSpc>
                <a:spcPct val="85000"/>
              </a:lnSpc>
              <a:spcBef>
                <a:spcPts val="0"/>
              </a:spcBef>
              <a:buNone/>
              <a:defRPr sz="3177">
                <a:solidFill>
                  <a:schemeClr val="tx2"/>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23" name="Text Placeholder 21"/>
          <p:cNvSpPr>
            <a:spLocks noGrp="1"/>
          </p:cNvSpPr>
          <p:nvPr>
            <p:ph type="body" sz="quarter" idx="14"/>
          </p:nvPr>
        </p:nvSpPr>
        <p:spPr>
          <a:xfrm>
            <a:off x="3416531" y="4542925"/>
            <a:ext cx="2226829" cy="235135"/>
          </a:xfrm>
        </p:spPr>
        <p:txBody>
          <a:bodyPr anchor="t">
            <a:noAutofit/>
          </a:bodyPr>
          <a:lstStyle>
            <a:lvl1pPr marL="0" indent="0" algn="ctr">
              <a:lnSpc>
                <a:spcPct val="85000"/>
              </a:lnSpc>
              <a:spcBef>
                <a:spcPts val="0"/>
              </a:spcBef>
              <a:buNone/>
              <a:defRPr sz="1412">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24" name="Text Placeholder 21"/>
          <p:cNvSpPr>
            <a:spLocks noGrp="1"/>
          </p:cNvSpPr>
          <p:nvPr>
            <p:ph type="body" sz="quarter" idx="15"/>
          </p:nvPr>
        </p:nvSpPr>
        <p:spPr>
          <a:xfrm>
            <a:off x="3416531" y="4822687"/>
            <a:ext cx="2226829" cy="377542"/>
          </a:xfrm>
        </p:spPr>
        <p:txBody>
          <a:bodyPr anchor="t">
            <a:noAutofit/>
          </a:bodyPr>
          <a:lstStyle>
            <a:lvl1pPr marL="0" indent="0" algn="ctr">
              <a:lnSpc>
                <a:spcPct val="100000"/>
              </a:lnSpc>
              <a:spcBef>
                <a:spcPts val="0"/>
              </a:spcBef>
              <a:buNone/>
              <a:defRPr sz="971">
                <a:solidFill>
                  <a:schemeClr val="tx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25" name="Text Placeholder 21"/>
          <p:cNvSpPr>
            <a:spLocks noGrp="1"/>
          </p:cNvSpPr>
          <p:nvPr>
            <p:ph type="body" sz="quarter" idx="16"/>
          </p:nvPr>
        </p:nvSpPr>
        <p:spPr>
          <a:xfrm>
            <a:off x="3416531" y="5215313"/>
            <a:ext cx="2226829" cy="164087"/>
          </a:xfrm>
        </p:spPr>
        <p:txBody>
          <a:bodyPr anchor="ctr">
            <a:noAutofit/>
          </a:bodyPr>
          <a:lstStyle>
            <a:lvl1pPr marL="0" indent="0" algn="ctr">
              <a:lnSpc>
                <a:spcPct val="100000"/>
              </a:lnSpc>
              <a:spcBef>
                <a:spcPts val="0"/>
              </a:spcBef>
              <a:buNone/>
              <a:defRPr sz="971">
                <a:solidFill>
                  <a:schemeClr val="tx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26" name="Text Placeholder 21"/>
          <p:cNvSpPr>
            <a:spLocks noGrp="1"/>
          </p:cNvSpPr>
          <p:nvPr>
            <p:ph type="body" sz="quarter" idx="17"/>
          </p:nvPr>
        </p:nvSpPr>
        <p:spPr>
          <a:xfrm>
            <a:off x="3416531" y="5431742"/>
            <a:ext cx="2226829" cy="164087"/>
          </a:xfrm>
        </p:spPr>
        <p:txBody>
          <a:bodyPr anchor="ctr">
            <a:noAutofit/>
          </a:bodyPr>
          <a:lstStyle>
            <a:lvl1pPr marL="0" indent="0" algn="ctr">
              <a:lnSpc>
                <a:spcPct val="100000"/>
              </a:lnSpc>
              <a:spcBef>
                <a:spcPts val="0"/>
              </a:spcBef>
              <a:buNone/>
              <a:defRPr sz="971">
                <a:solidFill>
                  <a:schemeClr val="tx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27" name="Text Placeholder 21"/>
          <p:cNvSpPr>
            <a:spLocks noGrp="1"/>
          </p:cNvSpPr>
          <p:nvPr>
            <p:ph type="body" sz="quarter" idx="18"/>
          </p:nvPr>
        </p:nvSpPr>
        <p:spPr>
          <a:xfrm>
            <a:off x="3416531" y="6047996"/>
            <a:ext cx="2226829" cy="395600"/>
          </a:xfrm>
        </p:spPr>
        <p:txBody>
          <a:bodyPr anchor="ctr">
            <a:noAutofit/>
          </a:bodyPr>
          <a:lstStyle>
            <a:lvl1pPr marL="0" indent="0" algn="ctr">
              <a:lnSpc>
                <a:spcPct val="100000"/>
              </a:lnSpc>
              <a:spcBef>
                <a:spcPts val="0"/>
              </a:spcBef>
              <a:buNone/>
              <a:defRPr sz="971">
                <a:solidFill>
                  <a:schemeClr val="bg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28" name="Text Placeholder 21"/>
          <p:cNvSpPr>
            <a:spLocks noGrp="1"/>
          </p:cNvSpPr>
          <p:nvPr>
            <p:ph type="body" sz="quarter" idx="19"/>
          </p:nvPr>
        </p:nvSpPr>
        <p:spPr>
          <a:xfrm>
            <a:off x="415636" y="4179346"/>
            <a:ext cx="2144684" cy="1831489"/>
          </a:xfrm>
        </p:spPr>
        <p:txBody>
          <a:bodyPr lIns="182880" rIns="182880" anchor="ctr">
            <a:noAutofit/>
          </a:bodyPr>
          <a:lstStyle>
            <a:lvl1pPr marL="0" indent="0" algn="l">
              <a:lnSpc>
                <a:spcPct val="130000"/>
              </a:lnSpc>
              <a:spcBef>
                <a:spcPts val="0"/>
              </a:spcBef>
              <a:buNone/>
              <a:defRPr sz="971">
                <a:solidFill>
                  <a:schemeClr val="bg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cxnSp>
        <p:nvCxnSpPr>
          <p:cNvPr id="13" name="Straight Connector 7"/>
          <p:cNvCxnSpPr/>
          <p:nvPr userDrawn="1"/>
        </p:nvCxnSpPr>
        <p:spPr>
          <a:xfrm>
            <a:off x="6151563" y="0"/>
            <a:ext cx="0" cy="68580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14" name="Rectangle 31"/>
          <p:cNvSpPr/>
          <p:nvPr userDrawn="1"/>
        </p:nvSpPr>
        <p:spPr>
          <a:xfrm>
            <a:off x="3500438" y="604838"/>
            <a:ext cx="2227262" cy="34861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cxnSp>
        <p:nvCxnSpPr>
          <p:cNvPr id="15" name="Straight Connector 2"/>
          <p:cNvCxnSpPr/>
          <p:nvPr userDrawn="1"/>
        </p:nvCxnSpPr>
        <p:spPr>
          <a:xfrm>
            <a:off x="3074988" y="0"/>
            <a:ext cx="0" cy="68580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16" name="Rectangle 3"/>
          <p:cNvSpPr/>
          <p:nvPr userDrawn="1"/>
        </p:nvSpPr>
        <p:spPr>
          <a:xfrm>
            <a:off x="415925" y="403225"/>
            <a:ext cx="2227263" cy="16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17" name="Rectangle 9"/>
          <p:cNvSpPr/>
          <p:nvPr userDrawn="1"/>
        </p:nvSpPr>
        <p:spPr>
          <a:xfrm>
            <a:off x="415925" y="6048375"/>
            <a:ext cx="2227263"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18" name="Rectangle 12"/>
          <p:cNvSpPr/>
          <p:nvPr userDrawn="1"/>
        </p:nvSpPr>
        <p:spPr>
          <a:xfrm>
            <a:off x="3500438" y="403225"/>
            <a:ext cx="2227262" cy="1619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19" name="Rectangle 13"/>
          <p:cNvSpPr/>
          <p:nvPr userDrawn="1"/>
        </p:nvSpPr>
        <p:spPr>
          <a:xfrm>
            <a:off x="3500438" y="6048375"/>
            <a:ext cx="2227262" cy="40322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20" name="Rectangle 15"/>
          <p:cNvSpPr/>
          <p:nvPr userDrawn="1"/>
        </p:nvSpPr>
        <p:spPr>
          <a:xfrm>
            <a:off x="6575425" y="403225"/>
            <a:ext cx="2144713" cy="161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21" name="Rectangle 16"/>
          <p:cNvSpPr/>
          <p:nvPr userDrawn="1"/>
        </p:nvSpPr>
        <p:spPr>
          <a:xfrm>
            <a:off x="6575425" y="6048375"/>
            <a:ext cx="2144713"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6867" fontAlgn="auto">
              <a:spcBef>
                <a:spcPts val="0"/>
              </a:spcBef>
              <a:spcAft>
                <a:spcPts val="0"/>
              </a:spcAft>
              <a:defRPr/>
            </a:pPr>
            <a:endParaRPr sz="1588">
              <a:solidFill>
                <a:prstClr val="white"/>
              </a:solidFill>
            </a:endParaRPr>
          </a:p>
        </p:txBody>
      </p:sp>
      <p:sp>
        <p:nvSpPr>
          <p:cNvPr id="12" name="Picture Placeholder 11"/>
          <p:cNvSpPr>
            <a:spLocks noGrp="1"/>
          </p:cNvSpPr>
          <p:nvPr>
            <p:ph type="pic" sz="quarter" idx="10"/>
          </p:nvPr>
        </p:nvSpPr>
        <p:spPr>
          <a:xfrm>
            <a:off x="415636" y="605117"/>
            <a:ext cx="2227811" cy="2008991"/>
          </a:xfrm>
        </p:spPr>
        <p:txBody>
          <a:bodyPr tIns="457200"/>
          <a:lstStyle>
            <a:lvl1pPr marL="0" indent="0" algn="ctr">
              <a:buNone/>
              <a:defRPr sz="1765"/>
            </a:lvl1pPr>
          </a:lstStyle>
          <a:p>
            <a:pPr lvl="0"/>
            <a:r>
              <a:rPr lang="it-IT" noProof="0" smtClean="0"/>
              <a:t>Fare clic sull'icona per inserire un'immagine</a:t>
            </a:r>
            <a:endParaRPr noProof="0"/>
          </a:p>
        </p:txBody>
      </p:sp>
      <p:sp>
        <p:nvSpPr>
          <p:cNvPr id="31" name="Text Placeholder 21"/>
          <p:cNvSpPr>
            <a:spLocks noGrp="1"/>
          </p:cNvSpPr>
          <p:nvPr>
            <p:ph type="body" sz="quarter" idx="20"/>
          </p:nvPr>
        </p:nvSpPr>
        <p:spPr>
          <a:xfrm>
            <a:off x="415636" y="2651269"/>
            <a:ext cx="2227811" cy="584430"/>
          </a:xfrm>
        </p:spPr>
        <p:txBody>
          <a:bodyPr bIns="0" anchor="b">
            <a:noAutofit/>
          </a:bodyPr>
          <a:lstStyle>
            <a:lvl1pPr marL="0" indent="0" algn="l">
              <a:lnSpc>
                <a:spcPct val="114000"/>
              </a:lnSpc>
              <a:spcBef>
                <a:spcPts val="706"/>
              </a:spcBef>
              <a:buNone/>
              <a:defRPr sz="1765">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33" name="Text Placeholder 21"/>
          <p:cNvSpPr>
            <a:spLocks noGrp="1"/>
          </p:cNvSpPr>
          <p:nvPr>
            <p:ph type="body" sz="quarter" idx="21"/>
          </p:nvPr>
        </p:nvSpPr>
        <p:spPr>
          <a:xfrm>
            <a:off x="3740727" y="806824"/>
            <a:ext cx="1766455" cy="2958353"/>
          </a:xfrm>
        </p:spPr>
        <p:txBody>
          <a:bodyPr tIns="91440" bIns="91440" anchor="ctr">
            <a:noAutofit/>
          </a:bodyPr>
          <a:lstStyle>
            <a:lvl1pPr marL="0" indent="0" algn="l">
              <a:lnSpc>
                <a:spcPct val="130000"/>
              </a:lnSpc>
              <a:spcBef>
                <a:spcPts val="706"/>
              </a:spcBef>
              <a:buNone/>
              <a:defRPr sz="1412">
                <a:solidFill>
                  <a:schemeClr val="accent2">
                    <a:lumMod val="75000"/>
                  </a:schemeClr>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34" name="Picture Placeholder 11"/>
          <p:cNvSpPr>
            <a:spLocks noGrp="1"/>
          </p:cNvSpPr>
          <p:nvPr>
            <p:ph type="pic" sz="quarter" idx="22"/>
          </p:nvPr>
        </p:nvSpPr>
        <p:spPr>
          <a:xfrm>
            <a:off x="3499658" y="4138753"/>
            <a:ext cx="2227811" cy="1862317"/>
          </a:xfrm>
        </p:spPr>
        <p:txBody>
          <a:bodyPr tIns="457200"/>
          <a:lstStyle>
            <a:lvl1pPr marL="0" indent="0" algn="ctr">
              <a:buNone/>
              <a:defRPr sz="1765"/>
            </a:lvl1pPr>
          </a:lstStyle>
          <a:p>
            <a:pPr lvl="0"/>
            <a:r>
              <a:rPr lang="it-IT" noProof="0" smtClean="0"/>
              <a:t>Fare clic sull'icona per inserire un'immagine</a:t>
            </a:r>
            <a:endParaRPr noProof="0"/>
          </a:p>
        </p:txBody>
      </p:sp>
      <p:sp>
        <p:nvSpPr>
          <p:cNvPr id="36" name="Text Placeholder 21"/>
          <p:cNvSpPr>
            <a:spLocks noGrp="1"/>
          </p:cNvSpPr>
          <p:nvPr>
            <p:ph type="body" sz="quarter" idx="24"/>
          </p:nvPr>
        </p:nvSpPr>
        <p:spPr>
          <a:xfrm>
            <a:off x="6577792" y="4090758"/>
            <a:ext cx="2144684" cy="209165"/>
          </a:xfrm>
        </p:spPr>
        <p:txBody>
          <a:bodyPr bIns="0" anchor="b">
            <a:noAutofit/>
          </a:bodyPr>
          <a:lstStyle>
            <a:lvl1pPr marL="0" indent="0" algn="l">
              <a:lnSpc>
                <a:spcPct val="114000"/>
              </a:lnSpc>
              <a:spcBef>
                <a:spcPts val="706"/>
              </a:spcBef>
              <a:buNone/>
              <a:defRPr sz="1059">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38" name="Text Placeholder 21"/>
          <p:cNvSpPr>
            <a:spLocks noGrp="1"/>
          </p:cNvSpPr>
          <p:nvPr>
            <p:ph type="body" sz="quarter" idx="26"/>
          </p:nvPr>
        </p:nvSpPr>
        <p:spPr>
          <a:xfrm>
            <a:off x="6577792" y="2518572"/>
            <a:ext cx="2144684" cy="209165"/>
          </a:xfrm>
        </p:spPr>
        <p:txBody>
          <a:bodyPr bIns="0" anchor="b">
            <a:noAutofit/>
          </a:bodyPr>
          <a:lstStyle>
            <a:lvl1pPr marL="0" indent="0" algn="l">
              <a:lnSpc>
                <a:spcPct val="114000"/>
              </a:lnSpc>
              <a:spcBef>
                <a:spcPts val="706"/>
              </a:spcBef>
              <a:buNone/>
              <a:defRPr sz="1059">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40" name="Text Placeholder 21"/>
          <p:cNvSpPr>
            <a:spLocks noGrp="1"/>
          </p:cNvSpPr>
          <p:nvPr>
            <p:ph type="body" sz="quarter" idx="28"/>
          </p:nvPr>
        </p:nvSpPr>
        <p:spPr>
          <a:xfrm>
            <a:off x="6577792" y="823578"/>
            <a:ext cx="2144684" cy="209165"/>
          </a:xfrm>
        </p:spPr>
        <p:txBody>
          <a:bodyPr bIns="0" anchor="b">
            <a:noAutofit/>
          </a:bodyPr>
          <a:lstStyle>
            <a:lvl1pPr marL="0" indent="0" algn="l">
              <a:lnSpc>
                <a:spcPct val="114000"/>
              </a:lnSpc>
              <a:spcBef>
                <a:spcPts val="706"/>
              </a:spcBef>
              <a:buNone/>
              <a:defRPr sz="1059">
                <a:solidFill>
                  <a:schemeClr val="accent1"/>
                </a:solidFill>
              </a:defRPr>
            </a:lvl1pPr>
            <a:lvl2pPr marL="0" indent="0">
              <a:spcBef>
                <a:spcPts val="0"/>
              </a:spcBef>
              <a:buNone/>
              <a:defRPr sz="3177"/>
            </a:lvl2pPr>
            <a:lvl3pPr marL="0" indent="0">
              <a:spcBef>
                <a:spcPts val="0"/>
              </a:spcBef>
              <a:buNone/>
              <a:defRPr sz="3177"/>
            </a:lvl3pPr>
            <a:lvl4pPr marL="0" indent="0">
              <a:spcBef>
                <a:spcPts val="0"/>
              </a:spcBef>
              <a:buNone/>
              <a:defRPr sz="3177"/>
            </a:lvl4pPr>
            <a:lvl5pPr marL="0" indent="0">
              <a:spcBef>
                <a:spcPts val="0"/>
              </a:spcBef>
              <a:buNone/>
              <a:defRPr sz="3177"/>
            </a:lvl5pPr>
          </a:lstStyle>
          <a:p>
            <a:pPr lvl="0"/>
            <a:r>
              <a:rPr lang="en-US"/>
              <a:t>Fare clic per modificare stili del testo dello schema</a:t>
            </a:r>
          </a:p>
        </p:txBody>
      </p:sp>
      <p:sp>
        <p:nvSpPr>
          <p:cNvPr id="43" name="Text Placeholder 21"/>
          <p:cNvSpPr>
            <a:spLocks noGrp="1"/>
          </p:cNvSpPr>
          <p:nvPr>
            <p:ph type="body" sz="quarter" idx="31"/>
          </p:nvPr>
        </p:nvSpPr>
        <p:spPr>
          <a:xfrm>
            <a:off x="415636" y="3268351"/>
            <a:ext cx="2227811" cy="2712546"/>
          </a:xfrm>
        </p:spPr>
        <p:txBody>
          <a:bodyPr anchor="t">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lang="en-US" dirty="0"/>
              <a:t>Fare clic per modificare stili del testo dello schema</a:t>
            </a:r>
          </a:p>
        </p:txBody>
      </p:sp>
      <p:sp>
        <p:nvSpPr>
          <p:cNvPr id="45" name="Text Placeholder 21"/>
          <p:cNvSpPr>
            <a:spLocks noGrp="1"/>
          </p:cNvSpPr>
          <p:nvPr>
            <p:ph type="body" sz="quarter" idx="33"/>
          </p:nvPr>
        </p:nvSpPr>
        <p:spPr>
          <a:xfrm>
            <a:off x="6577792" y="1032743"/>
            <a:ext cx="2144684" cy="1377041"/>
          </a:xfrm>
        </p:spPr>
        <p:txBody>
          <a:bodyPr anchor="t">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lang="en-US"/>
              <a:t>Fare clic per modificare stili del testo dello schema</a:t>
            </a:r>
          </a:p>
        </p:txBody>
      </p:sp>
      <p:sp>
        <p:nvSpPr>
          <p:cNvPr id="46" name="Text Placeholder 21"/>
          <p:cNvSpPr>
            <a:spLocks noGrp="1"/>
          </p:cNvSpPr>
          <p:nvPr>
            <p:ph type="body" sz="quarter" idx="34"/>
          </p:nvPr>
        </p:nvSpPr>
        <p:spPr>
          <a:xfrm>
            <a:off x="6577792" y="2727739"/>
            <a:ext cx="2144684" cy="1229274"/>
          </a:xfrm>
        </p:spPr>
        <p:txBody>
          <a:bodyPr anchor="t">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lang="en-US"/>
              <a:t>Fare clic per modificare stili del testo dello schema</a:t>
            </a:r>
          </a:p>
        </p:txBody>
      </p:sp>
      <p:sp>
        <p:nvSpPr>
          <p:cNvPr id="47" name="Text Placeholder 21"/>
          <p:cNvSpPr>
            <a:spLocks noGrp="1"/>
          </p:cNvSpPr>
          <p:nvPr>
            <p:ph type="body" sz="quarter" idx="35"/>
          </p:nvPr>
        </p:nvSpPr>
        <p:spPr>
          <a:xfrm>
            <a:off x="6577792" y="4299923"/>
            <a:ext cx="2144684" cy="1680974"/>
          </a:xfrm>
        </p:spPr>
        <p:txBody>
          <a:bodyPr anchor="t">
            <a:noAutofit/>
          </a:bodyPr>
          <a:lstStyle>
            <a:lvl1pPr marL="161373" indent="-161373" algn="l">
              <a:lnSpc>
                <a:spcPct val="100000"/>
              </a:lnSpc>
              <a:spcBef>
                <a:spcPts val="529"/>
              </a:spcBef>
              <a:spcAft>
                <a:spcPts val="0"/>
              </a:spcAft>
              <a:buFont typeface="Arial" panose="020B0604020202020204" pitchFamily="34" charset="0"/>
              <a:buChar char="•"/>
              <a:defRPr sz="794">
                <a:solidFill>
                  <a:schemeClr val="tx1"/>
                </a:solidFill>
              </a:defRPr>
            </a:lvl1pPr>
            <a:lvl2pPr marL="161373" indent="-161373">
              <a:lnSpc>
                <a:spcPct val="100000"/>
              </a:lnSpc>
              <a:spcBef>
                <a:spcPts val="529"/>
              </a:spcBef>
              <a:spcAft>
                <a:spcPts val="0"/>
              </a:spcAft>
              <a:buFont typeface="Arial" panose="020B0604020202020204" pitchFamily="34" charset="0"/>
              <a:buChar char="•"/>
              <a:defRPr sz="794"/>
            </a:lvl2pPr>
            <a:lvl3pPr marL="161373" indent="-161373">
              <a:lnSpc>
                <a:spcPct val="100000"/>
              </a:lnSpc>
              <a:spcBef>
                <a:spcPts val="529"/>
              </a:spcBef>
              <a:spcAft>
                <a:spcPts val="0"/>
              </a:spcAft>
              <a:buFont typeface="Arial" panose="020B0604020202020204" pitchFamily="34" charset="0"/>
              <a:buChar char="•"/>
              <a:defRPr sz="794"/>
            </a:lvl3pPr>
            <a:lvl4pPr marL="161373" indent="-161373">
              <a:lnSpc>
                <a:spcPct val="100000"/>
              </a:lnSpc>
              <a:spcBef>
                <a:spcPts val="529"/>
              </a:spcBef>
              <a:spcAft>
                <a:spcPts val="0"/>
              </a:spcAft>
              <a:buFont typeface="Arial" panose="020B0604020202020204" pitchFamily="34" charset="0"/>
              <a:buChar char="•"/>
              <a:defRPr sz="794"/>
            </a:lvl4pPr>
            <a:lvl5pPr marL="161373" indent="-161373">
              <a:lnSpc>
                <a:spcPct val="100000"/>
              </a:lnSpc>
              <a:spcBef>
                <a:spcPts val="529"/>
              </a:spcBef>
              <a:spcAft>
                <a:spcPts val="0"/>
              </a:spcAft>
              <a:buFont typeface="Arial" panose="020B0604020202020204" pitchFamily="34" charset="0"/>
              <a:buChar char="•"/>
              <a:defRPr sz="794"/>
            </a:lvl5pPr>
            <a:lvl6pPr marL="161373" indent="-161373">
              <a:lnSpc>
                <a:spcPct val="100000"/>
              </a:lnSpc>
              <a:spcBef>
                <a:spcPts val="529"/>
              </a:spcBef>
              <a:spcAft>
                <a:spcPts val="0"/>
              </a:spcAft>
              <a:defRPr sz="794"/>
            </a:lvl6pPr>
            <a:lvl7pPr marL="161373" indent="-161373">
              <a:lnSpc>
                <a:spcPct val="100000"/>
              </a:lnSpc>
              <a:spcBef>
                <a:spcPts val="529"/>
              </a:spcBef>
              <a:spcAft>
                <a:spcPts val="0"/>
              </a:spcAft>
              <a:defRPr sz="794"/>
            </a:lvl7pPr>
            <a:lvl8pPr marL="161373" indent="-161373">
              <a:lnSpc>
                <a:spcPct val="100000"/>
              </a:lnSpc>
              <a:spcBef>
                <a:spcPts val="529"/>
              </a:spcBef>
              <a:spcAft>
                <a:spcPts val="0"/>
              </a:spcAft>
              <a:defRPr sz="794"/>
            </a:lvl8pPr>
            <a:lvl9pPr marL="161373" indent="-161373">
              <a:lnSpc>
                <a:spcPct val="100000"/>
              </a:lnSpc>
              <a:spcBef>
                <a:spcPts val="529"/>
              </a:spcBef>
              <a:spcAft>
                <a:spcPts val="0"/>
              </a:spcAft>
              <a:defRPr sz="794"/>
            </a:lvl9pPr>
          </a:lstStyle>
          <a:p>
            <a:pPr lvl="0"/>
            <a:r>
              <a:rPr lang="en-US"/>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8D9C2F3-90FA-4C6B-8493-B4ABFE8869C6}" type="datetimeFigureOut">
              <a:rPr lang="it-IT"/>
              <a:pPr>
                <a:defRPr/>
              </a:pPr>
              <a:t>22/09/2017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A80E681B-6DBD-4436-A4B4-1836465197EC}"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F82EEAD-7882-4561-A6CA-4B9DBB9CB485}" type="datetimeFigureOut">
              <a:rPr lang="it-IT"/>
              <a:pPr>
                <a:defRPr/>
              </a:pPr>
              <a:t>22/09/2017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72B10DE8-6FC9-42BA-8E80-9A93A4C6110B}"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9B2D2D9-B488-46CD-8242-0B3EB41AF05B}" type="datetimeFigureOut">
              <a:rPr lang="it-IT"/>
              <a:pPr>
                <a:defRPr/>
              </a:pPr>
              <a:t>22/09/2017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752F379-E6A8-44A8-9763-6BC9E5E96DF8}"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5BCBB58-15FF-4BCD-86F5-C7580C7ECF4C}" type="datetimeFigureOut">
              <a:rPr lang="it-IT"/>
              <a:pPr>
                <a:defRPr/>
              </a:pPr>
              <a:t>22/09/2017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427217C-72E5-44B3-8111-2E00C6484D31}"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9F671173-16F5-41B7-9C4A-0BF981357B21}" type="datetimeFigureOut">
              <a:rPr lang="it-IT"/>
              <a:pPr>
                <a:defRPr/>
              </a:pPr>
              <a:t>22/09/2017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006A601-4A8C-410E-9EA7-F65A8B433B7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189AFCA0-2B53-4017-98E7-22F9121FA80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2867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867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CAA9C3D9-DDC1-43B5-BA72-93AD6F730EC2}" type="datetimeFigureOut">
              <a:rPr lang="it-IT"/>
              <a:pPr>
                <a:defRPr/>
              </a:pPr>
              <a:t>22/09/2017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30ED0894-C4FC-4383-9485-0E3F5BFD596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40963"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58B4A9F1-464C-42ED-9A59-B3097BD0176C}" type="datetimeFigureOut">
              <a:rPr lang="it-IT"/>
              <a:pPr>
                <a:defRPr/>
              </a:pPr>
              <a:t>22/09/2017</a:t>
            </a:fld>
            <a:endParaRPr lang="it-IT"/>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6B1319E0-7C8F-47A6-B30F-74D5618F7B3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9A9A9A"/>
                </a:solidFill>
                <a:latin typeface="Constantia" pitchFamily="18" charset="0"/>
              </a:defRPr>
            </a:lvl1pPr>
          </a:lstStyle>
          <a:p>
            <a:fld id="{1D488CF0-F14D-45CE-8EFE-A188EF3F1875}" type="datetimeFigureOut">
              <a:rPr lang="en-US"/>
              <a:pPr/>
              <a:t>9/22/2017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100">
                <a:solidFill>
                  <a:srgbClr val="9A9A9A"/>
                </a:solidFill>
                <a:latin typeface="Constantia" pitchFamily="18" charset="0"/>
              </a:defRPr>
            </a:lvl1pPr>
          </a:lstStyle>
          <a:p>
            <a:endParaRPr lang="it-IT"/>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9A9A9A"/>
                </a:solidFill>
                <a:latin typeface="Constantia" pitchFamily="18" charset="0"/>
              </a:defRPr>
            </a:lvl1pPr>
          </a:lstStyle>
          <a:p>
            <a:fld id="{85D6B959-19D6-4DAC-892A-7FC07F707D8C}" type="slidenum">
              <a:rPr lang="it-IT"/>
              <a:pPr/>
              <a:t>‹N›</a:t>
            </a:fld>
            <a:endParaRPr lang="it-IT"/>
          </a:p>
        </p:txBody>
      </p:sp>
      <p:sp>
        <p:nvSpPr>
          <p:cNvPr id="7" name="Rectangle 6"/>
          <p:cNvSpPr/>
          <p:nvPr userDrawn="1"/>
        </p:nvSpPr>
        <p:spPr>
          <a:xfrm>
            <a:off x="9351963" y="0"/>
            <a:ext cx="1662112" cy="68532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806867" fontAlgn="auto">
              <a:spcBef>
                <a:spcPts val="1059"/>
              </a:spcBef>
              <a:spcAft>
                <a:spcPts val="0"/>
              </a:spcAft>
              <a:defRPr/>
            </a:pPr>
            <a:r>
              <a:rPr sz="1412" dirty="0">
                <a:solidFill>
                  <a:prstClr val="white">
                    <a:lumMod val="50000"/>
                  </a:prstClr>
                </a:solidFill>
                <a:latin typeface="Calibri Light" panose="020F0302020204030204" pitchFamily="34" charset="0"/>
                <a:cs typeface="Calibri" panose="020F0502020204030204" pitchFamily="34" charset="0"/>
              </a:rPr>
              <a:t>Printing:</a:t>
            </a:r>
          </a:p>
          <a:p>
            <a:pPr defTabSz="806867" fontAlgn="auto">
              <a:spcBef>
                <a:spcPts val="265"/>
              </a:spcBef>
              <a:spcAft>
                <a:spcPts val="0"/>
              </a:spcAft>
              <a:defRPr/>
            </a:pPr>
            <a:r>
              <a:rPr sz="882"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defTabSz="806867" fontAlgn="auto">
              <a:spcBef>
                <a:spcPts val="529"/>
              </a:spcBef>
              <a:spcAft>
                <a:spcPts val="0"/>
              </a:spcAft>
              <a:defRPr/>
            </a:pPr>
            <a:r>
              <a:rPr sz="882"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defTabSz="806867" fontAlgn="auto">
              <a:spcBef>
                <a:spcPts val="529"/>
              </a:spcBef>
              <a:spcAft>
                <a:spcPts val="0"/>
              </a:spcAft>
              <a:defRPr/>
            </a:pPr>
            <a:r>
              <a:rPr sz="1412" dirty="0">
                <a:solidFill>
                  <a:prstClr val="white">
                    <a:lumMod val="50000"/>
                  </a:prstClr>
                </a:solidFill>
                <a:latin typeface="Calibri Light" panose="020F0302020204030204" pitchFamily="34" charset="0"/>
                <a:cs typeface="Calibri" panose="020F0502020204030204" pitchFamily="34" charset="0"/>
              </a:rPr>
              <a:t>Customizing the Content:</a:t>
            </a:r>
          </a:p>
          <a:p>
            <a:pPr defTabSz="806867" fontAlgn="auto">
              <a:spcBef>
                <a:spcPts val="265"/>
              </a:spcBef>
              <a:spcAft>
                <a:spcPts val="0"/>
              </a:spcAft>
              <a:defRPr/>
            </a:pPr>
            <a:r>
              <a:rPr sz="882" dirty="0">
                <a:solidFill>
                  <a:prstClr val="white">
                    <a:lumMod val="50000"/>
                  </a:prstClr>
                </a:solidFill>
                <a:latin typeface="Calibri Light" panose="020F0302020204030204" pitchFamily="34" charset="0"/>
                <a:cs typeface="Calibri" panose="020F0502020204030204" pitchFamily="34" charset="0"/>
              </a:rPr>
              <a:t>The placeholders in this brochure are formatted for you. If you want to add or remove bullet points from text, just click the Bullets button on the Home tab.</a:t>
            </a:r>
          </a:p>
          <a:p>
            <a:pPr defTabSz="806867" fontAlgn="auto">
              <a:spcBef>
                <a:spcPts val="529"/>
              </a:spcBef>
              <a:spcAft>
                <a:spcPts val="0"/>
              </a:spcAft>
              <a:defRPr/>
            </a:pPr>
            <a:r>
              <a:rPr sz="882" dirty="0">
                <a:solidFill>
                  <a:prstClr val="white">
                    <a:lumMod val="50000"/>
                  </a:prstClr>
                </a:solidFill>
                <a:latin typeface="Calibri Light" panose="020F0302020204030204" pitchFamily="34" charset="0"/>
                <a:cs typeface="Calibri" panose="020F0502020204030204" pitchFamily="34" charset="0"/>
              </a:rPr>
              <a:t>If you need more placeholders for titles, subtitles or body text, just make a copy of what you need and drag it into place. PowerPoint’s Smart Guides will help you align it with everything else.</a:t>
            </a:r>
          </a:p>
          <a:p>
            <a:pPr defTabSz="806867" fontAlgn="auto">
              <a:spcBef>
                <a:spcPts val="529"/>
              </a:spcBef>
              <a:spcAft>
                <a:spcPts val="0"/>
              </a:spcAft>
              <a:defRPr/>
            </a:pPr>
            <a:r>
              <a:rPr sz="882"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click a picture, press the Delete key, then click the icon to add your picture.</a:t>
            </a:r>
            <a:endParaRPr lang="en-US" sz="882" dirty="0">
              <a:solidFill>
                <a:prstClr val="white">
                  <a:lumMod val="50000"/>
                </a:prstClr>
              </a:solidFill>
              <a:latin typeface="Calibri Light" panose="020F0302020204030204" pitchFamily="34" charset="0"/>
              <a:cs typeface="Calibri" panose="020F0502020204030204" pitchFamily="34" charset="0"/>
            </a:endParaRPr>
          </a:p>
          <a:p>
            <a:pPr defTabSz="806867" fontAlgn="auto">
              <a:spcBef>
                <a:spcPts val="529"/>
              </a:spcBef>
              <a:spcAft>
                <a:spcPts val="0"/>
              </a:spcAft>
              <a:defRPr/>
            </a:pPr>
            <a:r>
              <a:rPr lang="en-US" sz="882" dirty="0">
                <a:solidFill>
                  <a:prstClr val="white">
                    <a:lumMod val="50000"/>
                  </a:prstClr>
                </a:solidFill>
                <a:latin typeface="Calibri Light" panose="020F0302020204030204" pitchFamily="34" charset="0"/>
                <a:cs typeface="Calibri" panose="020F0502020204030204" pitchFamily="34" charset="0"/>
              </a:rPr>
              <a:t>If you replace a photo with your own and it’s not a flawless fit for the space, you can crop it to fit in almost no time. Just select the picture and then, on the Picture tools Format tab, in the Size group, click Crop.</a:t>
            </a:r>
            <a:endParaRPr sz="882" dirty="0">
              <a:solidFill>
                <a:prstClr val="white">
                  <a:lumMod val="50000"/>
                </a:prstClr>
              </a:solidFill>
              <a:latin typeface="Calibri Light" panose="020F03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Lst>
  <p:timing>
    <p:tnLst>
      <p:par>
        <p:cTn id="1" dur="indefinite" restart="never" nodeType="tmRoot"/>
      </p:par>
    </p:tnLst>
  </p:timing>
  <p:txStyles>
    <p:titleStyle>
      <a:lvl1pPr algn="l" defTabSz="887413" rtl="0" fontAlgn="base">
        <a:lnSpc>
          <a:spcPct val="90000"/>
        </a:lnSpc>
        <a:spcBef>
          <a:spcPct val="0"/>
        </a:spcBef>
        <a:spcAft>
          <a:spcPct val="0"/>
        </a:spcAft>
        <a:defRPr sz="2800" kern="1200">
          <a:solidFill>
            <a:schemeClr val="tx1"/>
          </a:solidFill>
          <a:latin typeface="+mj-lt"/>
          <a:ea typeface="+mj-ea"/>
          <a:cs typeface="+mj-cs"/>
        </a:defRPr>
      </a:lvl1pPr>
      <a:lvl2pPr algn="l" defTabSz="887413" rtl="0" fontAlgn="base">
        <a:lnSpc>
          <a:spcPct val="90000"/>
        </a:lnSpc>
        <a:spcBef>
          <a:spcPct val="0"/>
        </a:spcBef>
        <a:spcAft>
          <a:spcPct val="0"/>
        </a:spcAft>
        <a:defRPr sz="2800">
          <a:solidFill>
            <a:schemeClr val="tx1"/>
          </a:solidFill>
          <a:latin typeface="Constantia" pitchFamily="18" charset="0"/>
        </a:defRPr>
      </a:lvl2pPr>
      <a:lvl3pPr algn="l" defTabSz="887413" rtl="0" fontAlgn="base">
        <a:lnSpc>
          <a:spcPct val="90000"/>
        </a:lnSpc>
        <a:spcBef>
          <a:spcPct val="0"/>
        </a:spcBef>
        <a:spcAft>
          <a:spcPct val="0"/>
        </a:spcAft>
        <a:defRPr sz="2800">
          <a:solidFill>
            <a:schemeClr val="tx1"/>
          </a:solidFill>
          <a:latin typeface="Constantia" pitchFamily="18" charset="0"/>
        </a:defRPr>
      </a:lvl3pPr>
      <a:lvl4pPr algn="l" defTabSz="887413" rtl="0" fontAlgn="base">
        <a:lnSpc>
          <a:spcPct val="90000"/>
        </a:lnSpc>
        <a:spcBef>
          <a:spcPct val="0"/>
        </a:spcBef>
        <a:spcAft>
          <a:spcPct val="0"/>
        </a:spcAft>
        <a:defRPr sz="2800">
          <a:solidFill>
            <a:schemeClr val="tx1"/>
          </a:solidFill>
          <a:latin typeface="Constantia" pitchFamily="18" charset="0"/>
        </a:defRPr>
      </a:lvl4pPr>
      <a:lvl5pPr algn="l" defTabSz="887413" rtl="0" fontAlgn="base">
        <a:lnSpc>
          <a:spcPct val="90000"/>
        </a:lnSpc>
        <a:spcBef>
          <a:spcPct val="0"/>
        </a:spcBef>
        <a:spcAft>
          <a:spcPct val="0"/>
        </a:spcAft>
        <a:defRPr sz="2800">
          <a:solidFill>
            <a:schemeClr val="tx1"/>
          </a:solidFill>
          <a:latin typeface="Constantia" pitchFamily="18" charset="0"/>
        </a:defRPr>
      </a:lvl5pPr>
      <a:lvl6pPr marL="457200" algn="l" defTabSz="887413" rtl="0" fontAlgn="base">
        <a:lnSpc>
          <a:spcPct val="90000"/>
        </a:lnSpc>
        <a:spcBef>
          <a:spcPct val="0"/>
        </a:spcBef>
        <a:spcAft>
          <a:spcPct val="0"/>
        </a:spcAft>
        <a:defRPr sz="2800">
          <a:solidFill>
            <a:schemeClr val="tx1"/>
          </a:solidFill>
          <a:latin typeface="Constantia" pitchFamily="18" charset="0"/>
        </a:defRPr>
      </a:lvl6pPr>
      <a:lvl7pPr marL="914400" algn="l" defTabSz="887413" rtl="0" fontAlgn="base">
        <a:lnSpc>
          <a:spcPct val="90000"/>
        </a:lnSpc>
        <a:spcBef>
          <a:spcPct val="0"/>
        </a:spcBef>
        <a:spcAft>
          <a:spcPct val="0"/>
        </a:spcAft>
        <a:defRPr sz="2800">
          <a:solidFill>
            <a:schemeClr val="tx1"/>
          </a:solidFill>
          <a:latin typeface="Constantia" pitchFamily="18" charset="0"/>
        </a:defRPr>
      </a:lvl7pPr>
      <a:lvl8pPr marL="1371600" algn="l" defTabSz="887413" rtl="0" fontAlgn="base">
        <a:lnSpc>
          <a:spcPct val="90000"/>
        </a:lnSpc>
        <a:spcBef>
          <a:spcPct val="0"/>
        </a:spcBef>
        <a:spcAft>
          <a:spcPct val="0"/>
        </a:spcAft>
        <a:defRPr sz="2800">
          <a:solidFill>
            <a:schemeClr val="tx1"/>
          </a:solidFill>
          <a:latin typeface="Constantia" pitchFamily="18" charset="0"/>
        </a:defRPr>
      </a:lvl8pPr>
      <a:lvl9pPr marL="1828800" algn="l" defTabSz="887413" rtl="0" fontAlgn="base">
        <a:lnSpc>
          <a:spcPct val="90000"/>
        </a:lnSpc>
        <a:spcBef>
          <a:spcPct val="0"/>
        </a:spcBef>
        <a:spcAft>
          <a:spcPct val="0"/>
        </a:spcAft>
        <a:defRPr sz="2800">
          <a:solidFill>
            <a:schemeClr val="tx1"/>
          </a:solidFill>
          <a:latin typeface="Constantia" pitchFamily="18" charset="0"/>
        </a:defRPr>
      </a:lvl9pPr>
    </p:titleStyle>
    <p:bodyStyle>
      <a:lvl1pPr marL="220663" indent="-220663" algn="l" defTabSz="887413" rtl="0" fontAlgn="base">
        <a:lnSpc>
          <a:spcPct val="90000"/>
        </a:lnSpc>
        <a:spcBef>
          <a:spcPts val="975"/>
        </a:spcBef>
        <a:spcAft>
          <a:spcPct val="0"/>
        </a:spcAft>
        <a:buFont typeface="Arial" charset="0"/>
        <a:buChar char="•"/>
        <a:defRPr sz="1700" kern="1200">
          <a:solidFill>
            <a:schemeClr val="tx1"/>
          </a:solidFill>
          <a:latin typeface="+mn-lt"/>
          <a:ea typeface="+mn-ea"/>
          <a:cs typeface="+mn-cs"/>
        </a:defRPr>
      </a:lvl1pPr>
      <a:lvl2pPr marL="665163" indent="-220663" algn="l" defTabSz="887413" rtl="0" fontAlgn="base">
        <a:lnSpc>
          <a:spcPct val="90000"/>
        </a:lnSpc>
        <a:spcBef>
          <a:spcPts val="488"/>
        </a:spcBef>
        <a:spcAft>
          <a:spcPct val="0"/>
        </a:spcAft>
        <a:buFont typeface="Arial" charset="0"/>
        <a:buChar char="•"/>
        <a:defRPr sz="1500" kern="1200">
          <a:solidFill>
            <a:schemeClr val="tx1"/>
          </a:solidFill>
          <a:latin typeface="+mn-lt"/>
          <a:ea typeface="+mn-ea"/>
          <a:cs typeface="+mn-cs"/>
        </a:defRPr>
      </a:lvl2pPr>
      <a:lvl3pPr marL="1108075" indent="-220663" algn="l" defTabSz="887413" rtl="0" fontAlgn="base">
        <a:lnSpc>
          <a:spcPct val="90000"/>
        </a:lnSpc>
        <a:spcBef>
          <a:spcPts val="488"/>
        </a:spcBef>
        <a:spcAft>
          <a:spcPct val="0"/>
        </a:spcAft>
        <a:buFont typeface="Arial" charset="0"/>
        <a:buChar char="•"/>
        <a:defRPr sz="1400" kern="1200">
          <a:solidFill>
            <a:schemeClr val="tx1"/>
          </a:solidFill>
          <a:latin typeface="+mn-lt"/>
          <a:ea typeface="+mn-ea"/>
          <a:cs typeface="+mn-cs"/>
        </a:defRPr>
      </a:lvl3pPr>
      <a:lvl4pPr marL="1552575" indent="-220663" algn="l" defTabSz="887413" rtl="0" fontAlgn="base">
        <a:lnSpc>
          <a:spcPct val="90000"/>
        </a:lnSpc>
        <a:spcBef>
          <a:spcPts val="488"/>
        </a:spcBef>
        <a:spcAft>
          <a:spcPct val="0"/>
        </a:spcAft>
        <a:buFont typeface="Arial" charset="0"/>
        <a:buChar char="•"/>
        <a:defRPr sz="1200" kern="1200">
          <a:solidFill>
            <a:schemeClr val="tx1"/>
          </a:solidFill>
          <a:latin typeface="+mn-lt"/>
          <a:ea typeface="+mn-ea"/>
          <a:cs typeface="+mn-cs"/>
        </a:defRPr>
      </a:lvl4pPr>
      <a:lvl5pPr marL="1995488" indent="-220663" algn="l" defTabSz="887413" rtl="0" fontAlgn="base">
        <a:lnSpc>
          <a:spcPct val="90000"/>
        </a:lnSpc>
        <a:spcBef>
          <a:spcPts val="488"/>
        </a:spcBef>
        <a:spcAft>
          <a:spcPct val="0"/>
        </a:spcAft>
        <a:buFont typeface="Arial" charset="0"/>
        <a:buChar char="•"/>
        <a:defRPr sz="12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9A9A9A"/>
                </a:solidFill>
                <a:latin typeface="Constantia" pitchFamily="18" charset="0"/>
              </a:defRPr>
            </a:lvl1pPr>
          </a:lstStyle>
          <a:p>
            <a:fld id="{4186EC58-F8FF-4F7A-8BCE-5E1DA6917957}" type="datetimeFigureOut">
              <a:rPr lang="en-US"/>
              <a:pPr/>
              <a:t>9/22/2017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100">
                <a:solidFill>
                  <a:srgbClr val="9A9A9A"/>
                </a:solidFill>
                <a:latin typeface="Constantia" pitchFamily="18" charset="0"/>
              </a:defRPr>
            </a:lvl1pPr>
          </a:lstStyle>
          <a:p>
            <a:endParaRPr lang="it-IT"/>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9A9A9A"/>
                </a:solidFill>
                <a:latin typeface="Constantia" pitchFamily="18" charset="0"/>
              </a:defRPr>
            </a:lvl1pPr>
          </a:lstStyle>
          <a:p>
            <a:fld id="{B980E036-D05C-4955-BB39-CA00A432B04C}" type="slidenum">
              <a:rPr lang="it-IT"/>
              <a:pPr/>
              <a:t>‹N›</a:t>
            </a:fld>
            <a:endParaRPr lang="it-IT"/>
          </a:p>
        </p:txBody>
      </p:sp>
      <p:sp>
        <p:nvSpPr>
          <p:cNvPr id="7" name="Rectangle 6"/>
          <p:cNvSpPr/>
          <p:nvPr userDrawn="1"/>
        </p:nvSpPr>
        <p:spPr>
          <a:xfrm>
            <a:off x="9351963" y="0"/>
            <a:ext cx="1662112" cy="68532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806867" fontAlgn="auto">
              <a:spcBef>
                <a:spcPts val="1059"/>
              </a:spcBef>
              <a:spcAft>
                <a:spcPts val="0"/>
              </a:spcAft>
              <a:defRPr/>
            </a:pPr>
            <a:r>
              <a:rPr sz="1412" dirty="0">
                <a:solidFill>
                  <a:prstClr val="white">
                    <a:lumMod val="50000"/>
                  </a:prstClr>
                </a:solidFill>
                <a:latin typeface="Calibri Light" panose="020F0302020204030204" pitchFamily="34" charset="0"/>
                <a:cs typeface="Calibri" panose="020F0502020204030204" pitchFamily="34" charset="0"/>
              </a:rPr>
              <a:t>Printing:</a:t>
            </a:r>
          </a:p>
          <a:p>
            <a:pPr defTabSz="806867" fontAlgn="auto">
              <a:spcBef>
                <a:spcPts val="265"/>
              </a:spcBef>
              <a:spcAft>
                <a:spcPts val="0"/>
              </a:spcAft>
              <a:defRPr/>
            </a:pPr>
            <a:r>
              <a:rPr sz="882"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defTabSz="806867" fontAlgn="auto">
              <a:spcBef>
                <a:spcPts val="529"/>
              </a:spcBef>
              <a:spcAft>
                <a:spcPts val="0"/>
              </a:spcAft>
              <a:defRPr/>
            </a:pPr>
            <a:r>
              <a:rPr sz="882"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defTabSz="806867" fontAlgn="auto">
              <a:spcBef>
                <a:spcPts val="529"/>
              </a:spcBef>
              <a:spcAft>
                <a:spcPts val="0"/>
              </a:spcAft>
              <a:defRPr/>
            </a:pPr>
            <a:r>
              <a:rPr sz="1412" dirty="0">
                <a:solidFill>
                  <a:prstClr val="white">
                    <a:lumMod val="50000"/>
                  </a:prstClr>
                </a:solidFill>
                <a:latin typeface="Calibri Light" panose="020F0302020204030204" pitchFamily="34" charset="0"/>
                <a:cs typeface="Calibri" panose="020F0502020204030204" pitchFamily="34" charset="0"/>
              </a:rPr>
              <a:t>Customizing the Content:</a:t>
            </a:r>
          </a:p>
          <a:p>
            <a:pPr defTabSz="806867" fontAlgn="auto">
              <a:spcBef>
                <a:spcPts val="265"/>
              </a:spcBef>
              <a:spcAft>
                <a:spcPts val="0"/>
              </a:spcAft>
              <a:defRPr/>
            </a:pPr>
            <a:r>
              <a:rPr sz="882" dirty="0">
                <a:solidFill>
                  <a:prstClr val="white">
                    <a:lumMod val="50000"/>
                  </a:prstClr>
                </a:solidFill>
                <a:latin typeface="Calibri Light" panose="020F0302020204030204" pitchFamily="34" charset="0"/>
                <a:cs typeface="Calibri" panose="020F0502020204030204" pitchFamily="34" charset="0"/>
              </a:rPr>
              <a:t>The placeholders in this brochure are formatted for you. If you want to add or remove bullet points from text, just click the Bullets button on the Home tab.</a:t>
            </a:r>
          </a:p>
          <a:p>
            <a:pPr defTabSz="806867" fontAlgn="auto">
              <a:spcBef>
                <a:spcPts val="529"/>
              </a:spcBef>
              <a:spcAft>
                <a:spcPts val="0"/>
              </a:spcAft>
              <a:defRPr/>
            </a:pPr>
            <a:r>
              <a:rPr sz="882" dirty="0">
                <a:solidFill>
                  <a:prstClr val="white">
                    <a:lumMod val="50000"/>
                  </a:prstClr>
                </a:solidFill>
                <a:latin typeface="Calibri Light" panose="020F0302020204030204" pitchFamily="34" charset="0"/>
                <a:cs typeface="Calibri" panose="020F0502020204030204" pitchFamily="34" charset="0"/>
              </a:rPr>
              <a:t>If you need more placeholders for titles, subtitles or body text, just make a copy of what you need and drag it into place. PowerPoint’s Smart Guides will help you align it with everything else.</a:t>
            </a:r>
          </a:p>
          <a:p>
            <a:pPr defTabSz="806867" fontAlgn="auto">
              <a:spcBef>
                <a:spcPts val="529"/>
              </a:spcBef>
              <a:spcAft>
                <a:spcPts val="0"/>
              </a:spcAft>
              <a:defRPr/>
            </a:pPr>
            <a:r>
              <a:rPr sz="882"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click a picture, press the Delete key, then click the icon to add your picture.</a:t>
            </a:r>
            <a:endParaRPr lang="en-US" sz="882" dirty="0">
              <a:solidFill>
                <a:prstClr val="white">
                  <a:lumMod val="50000"/>
                </a:prstClr>
              </a:solidFill>
              <a:latin typeface="Calibri Light" panose="020F0302020204030204" pitchFamily="34" charset="0"/>
              <a:cs typeface="Calibri" panose="020F0502020204030204" pitchFamily="34" charset="0"/>
            </a:endParaRPr>
          </a:p>
          <a:p>
            <a:pPr defTabSz="806867" fontAlgn="auto">
              <a:spcBef>
                <a:spcPts val="529"/>
              </a:spcBef>
              <a:spcAft>
                <a:spcPts val="0"/>
              </a:spcAft>
              <a:defRPr/>
            </a:pPr>
            <a:r>
              <a:rPr lang="en-US" sz="882" dirty="0">
                <a:solidFill>
                  <a:prstClr val="white">
                    <a:lumMod val="50000"/>
                  </a:prstClr>
                </a:solidFill>
                <a:latin typeface="Calibri Light" panose="020F0302020204030204" pitchFamily="34" charset="0"/>
                <a:cs typeface="Calibri" panose="020F0502020204030204" pitchFamily="34" charset="0"/>
              </a:rPr>
              <a:t>If you replace a photo with your own and it’s not a flawless fit for the space, you can crop it to fit in almost no time. Just select the picture and then, on the Picture tools Format tab, in the Size group, click Crop.</a:t>
            </a:r>
            <a:endParaRPr sz="882" dirty="0">
              <a:solidFill>
                <a:prstClr val="white">
                  <a:lumMod val="50000"/>
                </a:prstClr>
              </a:solidFill>
              <a:latin typeface="Calibri Light" panose="020F03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par>
    </p:tnLst>
  </p:timing>
  <p:txStyles>
    <p:titleStyle>
      <a:lvl1pPr algn="l" defTabSz="887413" rtl="0" fontAlgn="base">
        <a:lnSpc>
          <a:spcPct val="90000"/>
        </a:lnSpc>
        <a:spcBef>
          <a:spcPct val="0"/>
        </a:spcBef>
        <a:spcAft>
          <a:spcPct val="0"/>
        </a:spcAft>
        <a:defRPr sz="2800" kern="1200">
          <a:solidFill>
            <a:schemeClr val="tx1"/>
          </a:solidFill>
          <a:latin typeface="+mj-lt"/>
          <a:ea typeface="+mj-ea"/>
          <a:cs typeface="+mj-cs"/>
        </a:defRPr>
      </a:lvl1pPr>
      <a:lvl2pPr algn="l" defTabSz="887413" rtl="0" fontAlgn="base">
        <a:lnSpc>
          <a:spcPct val="90000"/>
        </a:lnSpc>
        <a:spcBef>
          <a:spcPct val="0"/>
        </a:spcBef>
        <a:spcAft>
          <a:spcPct val="0"/>
        </a:spcAft>
        <a:defRPr sz="2800">
          <a:solidFill>
            <a:schemeClr val="tx1"/>
          </a:solidFill>
          <a:latin typeface="Constantia" pitchFamily="18" charset="0"/>
        </a:defRPr>
      </a:lvl2pPr>
      <a:lvl3pPr algn="l" defTabSz="887413" rtl="0" fontAlgn="base">
        <a:lnSpc>
          <a:spcPct val="90000"/>
        </a:lnSpc>
        <a:spcBef>
          <a:spcPct val="0"/>
        </a:spcBef>
        <a:spcAft>
          <a:spcPct val="0"/>
        </a:spcAft>
        <a:defRPr sz="2800">
          <a:solidFill>
            <a:schemeClr val="tx1"/>
          </a:solidFill>
          <a:latin typeface="Constantia" pitchFamily="18" charset="0"/>
        </a:defRPr>
      </a:lvl3pPr>
      <a:lvl4pPr algn="l" defTabSz="887413" rtl="0" fontAlgn="base">
        <a:lnSpc>
          <a:spcPct val="90000"/>
        </a:lnSpc>
        <a:spcBef>
          <a:spcPct val="0"/>
        </a:spcBef>
        <a:spcAft>
          <a:spcPct val="0"/>
        </a:spcAft>
        <a:defRPr sz="2800">
          <a:solidFill>
            <a:schemeClr val="tx1"/>
          </a:solidFill>
          <a:latin typeface="Constantia" pitchFamily="18" charset="0"/>
        </a:defRPr>
      </a:lvl4pPr>
      <a:lvl5pPr algn="l" defTabSz="887413" rtl="0" fontAlgn="base">
        <a:lnSpc>
          <a:spcPct val="90000"/>
        </a:lnSpc>
        <a:spcBef>
          <a:spcPct val="0"/>
        </a:spcBef>
        <a:spcAft>
          <a:spcPct val="0"/>
        </a:spcAft>
        <a:defRPr sz="2800">
          <a:solidFill>
            <a:schemeClr val="tx1"/>
          </a:solidFill>
          <a:latin typeface="Constantia" pitchFamily="18" charset="0"/>
        </a:defRPr>
      </a:lvl5pPr>
      <a:lvl6pPr marL="457200" algn="l" defTabSz="887413" rtl="0" fontAlgn="base">
        <a:lnSpc>
          <a:spcPct val="90000"/>
        </a:lnSpc>
        <a:spcBef>
          <a:spcPct val="0"/>
        </a:spcBef>
        <a:spcAft>
          <a:spcPct val="0"/>
        </a:spcAft>
        <a:defRPr sz="2800">
          <a:solidFill>
            <a:schemeClr val="tx1"/>
          </a:solidFill>
          <a:latin typeface="Constantia" pitchFamily="18" charset="0"/>
        </a:defRPr>
      </a:lvl6pPr>
      <a:lvl7pPr marL="914400" algn="l" defTabSz="887413" rtl="0" fontAlgn="base">
        <a:lnSpc>
          <a:spcPct val="90000"/>
        </a:lnSpc>
        <a:spcBef>
          <a:spcPct val="0"/>
        </a:spcBef>
        <a:spcAft>
          <a:spcPct val="0"/>
        </a:spcAft>
        <a:defRPr sz="2800">
          <a:solidFill>
            <a:schemeClr val="tx1"/>
          </a:solidFill>
          <a:latin typeface="Constantia" pitchFamily="18" charset="0"/>
        </a:defRPr>
      </a:lvl7pPr>
      <a:lvl8pPr marL="1371600" algn="l" defTabSz="887413" rtl="0" fontAlgn="base">
        <a:lnSpc>
          <a:spcPct val="90000"/>
        </a:lnSpc>
        <a:spcBef>
          <a:spcPct val="0"/>
        </a:spcBef>
        <a:spcAft>
          <a:spcPct val="0"/>
        </a:spcAft>
        <a:defRPr sz="2800">
          <a:solidFill>
            <a:schemeClr val="tx1"/>
          </a:solidFill>
          <a:latin typeface="Constantia" pitchFamily="18" charset="0"/>
        </a:defRPr>
      </a:lvl8pPr>
      <a:lvl9pPr marL="1828800" algn="l" defTabSz="887413" rtl="0" fontAlgn="base">
        <a:lnSpc>
          <a:spcPct val="90000"/>
        </a:lnSpc>
        <a:spcBef>
          <a:spcPct val="0"/>
        </a:spcBef>
        <a:spcAft>
          <a:spcPct val="0"/>
        </a:spcAft>
        <a:defRPr sz="2800">
          <a:solidFill>
            <a:schemeClr val="tx1"/>
          </a:solidFill>
          <a:latin typeface="Constantia" pitchFamily="18" charset="0"/>
        </a:defRPr>
      </a:lvl9pPr>
    </p:titleStyle>
    <p:bodyStyle>
      <a:lvl1pPr marL="220663" indent="-220663" algn="l" defTabSz="887413" rtl="0" fontAlgn="base">
        <a:lnSpc>
          <a:spcPct val="90000"/>
        </a:lnSpc>
        <a:spcBef>
          <a:spcPts val="975"/>
        </a:spcBef>
        <a:spcAft>
          <a:spcPct val="0"/>
        </a:spcAft>
        <a:buFont typeface="Arial" charset="0"/>
        <a:buChar char="•"/>
        <a:defRPr sz="1700" kern="1200">
          <a:solidFill>
            <a:schemeClr val="tx1"/>
          </a:solidFill>
          <a:latin typeface="+mn-lt"/>
          <a:ea typeface="+mn-ea"/>
          <a:cs typeface="+mn-cs"/>
        </a:defRPr>
      </a:lvl1pPr>
      <a:lvl2pPr marL="665163" indent="-220663" algn="l" defTabSz="887413" rtl="0" fontAlgn="base">
        <a:lnSpc>
          <a:spcPct val="90000"/>
        </a:lnSpc>
        <a:spcBef>
          <a:spcPts val="488"/>
        </a:spcBef>
        <a:spcAft>
          <a:spcPct val="0"/>
        </a:spcAft>
        <a:buFont typeface="Arial" charset="0"/>
        <a:buChar char="•"/>
        <a:defRPr sz="1500" kern="1200">
          <a:solidFill>
            <a:schemeClr val="tx1"/>
          </a:solidFill>
          <a:latin typeface="+mn-lt"/>
          <a:ea typeface="+mn-ea"/>
          <a:cs typeface="+mn-cs"/>
        </a:defRPr>
      </a:lvl2pPr>
      <a:lvl3pPr marL="1108075" indent="-220663" algn="l" defTabSz="887413" rtl="0" fontAlgn="base">
        <a:lnSpc>
          <a:spcPct val="90000"/>
        </a:lnSpc>
        <a:spcBef>
          <a:spcPts val="488"/>
        </a:spcBef>
        <a:spcAft>
          <a:spcPct val="0"/>
        </a:spcAft>
        <a:buFont typeface="Arial" charset="0"/>
        <a:buChar char="•"/>
        <a:defRPr sz="1400" kern="1200">
          <a:solidFill>
            <a:schemeClr val="tx1"/>
          </a:solidFill>
          <a:latin typeface="+mn-lt"/>
          <a:ea typeface="+mn-ea"/>
          <a:cs typeface="+mn-cs"/>
        </a:defRPr>
      </a:lvl3pPr>
      <a:lvl4pPr marL="1552575" indent="-220663" algn="l" defTabSz="887413" rtl="0" fontAlgn="base">
        <a:lnSpc>
          <a:spcPct val="90000"/>
        </a:lnSpc>
        <a:spcBef>
          <a:spcPts val="488"/>
        </a:spcBef>
        <a:spcAft>
          <a:spcPct val="0"/>
        </a:spcAft>
        <a:buFont typeface="Arial" charset="0"/>
        <a:buChar char="•"/>
        <a:defRPr sz="1200" kern="1200">
          <a:solidFill>
            <a:schemeClr val="tx1"/>
          </a:solidFill>
          <a:latin typeface="+mn-lt"/>
          <a:ea typeface="+mn-ea"/>
          <a:cs typeface="+mn-cs"/>
        </a:defRPr>
      </a:lvl4pPr>
      <a:lvl5pPr marL="1995488" indent="-220663" algn="l" defTabSz="887413" rtl="0" fontAlgn="base">
        <a:lnSpc>
          <a:spcPct val="90000"/>
        </a:lnSpc>
        <a:spcBef>
          <a:spcPts val="488"/>
        </a:spcBef>
        <a:spcAft>
          <a:spcPct val="0"/>
        </a:spcAft>
        <a:buFont typeface="Arial" charset="0"/>
        <a:buChar char="•"/>
        <a:defRPr sz="12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9.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upload.wikimedia.org/wikipedia/commons/3/38/Guided_bus_Oakington_to_Longstanton.jpg" TargetMode="External"/><Relationship Id="rId1" Type="http://schemas.openxmlformats.org/officeDocument/2006/relationships/slideLayout" Target="../slideLayouts/slideLayout2.xml"/><Relationship Id="rId6" Type="http://schemas.openxmlformats.org/officeDocument/2006/relationships/hyperlink" Target="https://upload.wikimedia.org/wikipedia/commons/2/2b/Stagecoach_Huntingdonshire_21222_AE09_GYS_and_Cambridge_Guided_Busway.jpg" TargetMode="External"/><Relationship Id="rId5" Type="http://schemas.openxmlformats.org/officeDocument/2006/relationships/image" Target="../media/image15.png"/><Relationship Id="rId4" Type="http://schemas.openxmlformats.org/officeDocument/2006/relationships/hyperlink" Target="https://en.wikipedia.org/wiki/File:Cambridgeshire_guided_busway.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Michele-C\Documents\LEZIONI\UniMi\PoValley.jpg"/>
          <p:cNvPicPr>
            <a:picLocks noChangeAspect="1" noChangeArrowheads="1"/>
          </p:cNvPicPr>
          <p:nvPr/>
        </p:nvPicPr>
        <p:blipFill>
          <a:blip r:embed="rId3">
            <a:extLst/>
          </a:blip>
          <a:srcRect/>
          <a:stretch>
            <a:fillRect/>
          </a:stretch>
        </p:blipFill>
        <p:spPr bwMode="auto">
          <a:xfrm>
            <a:off x="311567" y="234950"/>
            <a:ext cx="8520866" cy="6631806"/>
          </a:xfrm>
          <a:prstGeom prst="rect">
            <a:avLst/>
          </a:prstGeom>
          <a:noFill/>
          <a:effectLst>
            <a:reflection endPos="65000" dist="50800" dir="5400000" sy="-100000" algn="bl" rotWithShape="0"/>
          </a:effectLst>
          <a:extLst/>
        </p:spPr>
      </p:pic>
      <p:pic>
        <p:nvPicPr>
          <p:cNvPr id="1026" name="Picture 2" descr="C:\Users\Michele-C\Documents\LEZIONI\UniMi\Materiale Utile\Italy.A2005076.1045.250m.jpg"/>
          <p:cNvPicPr>
            <a:picLocks noChangeAspect="1" noChangeArrowheads="1"/>
          </p:cNvPicPr>
          <p:nvPr/>
        </p:nvPicPr>
        <p:blipFill>
          <a:blip r:embed="rId4" cstate="print">
            <a:extLst/>
          </a:blip>
          <a:srcRect/>
          <a:stretch>
            <a:fillRect/>
          </a:stretch>
        </p:blipFill>
        <p:spPr bwMode="auto">
          <a:xfrm>
            <a:off x="780000" y="2285628"/>
            <a:ext cx="7584000" cy="5688000"/>
          </a:xfrm>
          <a:prstGeom prst="rect">
            <a:avLst/>
          </a:prstGeom>
          <a:noFill/>
          <a:effectLst>
            <a:reflection endPos="65000" dist="50800" dir="5400000" sy="-100000" algn="bl" rotWithShape="0"/>
          </a:effectLst>
          <a:extLst/>
        </p:spPr>
      </p:pic>
      <p:sp>
        <p:nvSpPr>
          <p:cNvPr id="61443" name="CasellaDiTesto 6"/>
          <p:cNvSpPr txBox="1">
            <a:spLocks noChangeArrowheads="1"/>
          </p:cNvSpPr>
          <p:nvPr/>
        </p:nvSpPr>
        <p:spPr bwMode="auto">
          <a:xfrm>
            <a:off x="900113" y="333375"/>
            <a:ext cx="7343775" cy="1200150"/>
          </a:xfrm>
          <a:prstGeom prst="rect">
            <a:avLst/>
          </a:prstGeom>
          <a:solidFill>
            <a:srgbClr val="FFC000">
              <a:alpha val="52156"/>
            </a:srgbClr>
          </a:solidFill>
          <a:ln w="9525">
            <a:noFill/>
            <a:miter lim="800000"/>
            <a:headEnd/>
            <a:tailEnd/>
          </a:ln>
        </p:spPr>
        <p:txBody>
          <a:bodyPr>
            <a:spAutoFit/>
          </a:bodyPr>
          <a:lstStyle/>
          <a:p>
            <a:pPr algn="just"/>
            <a:r>
              <a:rPr lang="en-GB" altLang="it-IT" b="1">
                <a:solidFill>
                  <a:schemeClr val="bg1"/>
                </a:solidFill>
                <a:latin typeface="Calibri" pitchFamily="34" charset="0"/>
                <a:ea typeface="MS Gothic" pitchFamily="49" charset="-128"/>
              </a:rPr>
              <a:t>Po River basin is bordered on three sides by mountains </a:t>
            </a:r>
            <a:r>
              <a:rPr lang="en-US" altLang="it-IT" b="1">
                <a:solidFill>
                  <a:schemeClr val="bg1"/>
                </a:solidFill>
                <a:latin typeface="Calibri" pitchFamily="34" charset="0"/>
                <a:ea typeface="MS Gothic" pitchFamily="49" charset="-128"/>
              </a:rPr>
              <a:t>and Atlantic weather disturbances are frequently unable to cross the Alpine barrier, consequently providing no air mass exchange</a:t>
            </a:r>
            <a:r>
              <a:rPr lang="en-GB" altLang="it-IT" b="1">
                <a:solidFill>
                  <a:schemeClr val="bg1"/>
                </a:solidFill>
                <a:latin typeface="Calibri" pitchFamily="34" charset="0"/>
                <a:ea typeface="MS Gothic" pitchFamily="49" charset="-128"/>
              </a:rPr>
              <a:t>. Unfavourable context and climate characteristics favour a high level of air pollution.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egnaposto contenuto 2"/>
          <p:cNvGraphicFramePr>
            <a:graphicFrameLocks noGrp="1"/>
          </p:cNvGraphicFramePr>
          <p:nvPr>
            <p:ph idx="1"/>
          </p:nvPr>
        </p:nvGraphicFramePr>
        <p:xfrm>
          <a:off x="457200" y="333375"/>
          <a:ext cx="8229600" cy="6191250"/>
        </p:xfrm>
        <a:graphic>
          <a:graphicData uri="http://schemas.openxmlformats.org/drawingml/2006/table">
            <a:tbl>
              <a:tblPr firstRow="1" bandRow="1">
                <a:tableStyleId>{21E4AEA4-8DFA-4A89-87EB-49C32662AFE0}</a:tableStyleId>
              </a:tblPr>
              <a:tblGrid>
                <a:gridCol w="2743200">
                  <a:extLst>
                    <a:ext uri="{9D8B030D-6E8A-4147-A177-3AD203B41FA5}"/>
                  </a:extLst>
                </a:gridCol>
                <a:gridCol w="2743200">
                  <a:extLst>
                    <a:ext uri="{9D8B030D-6E8A-4147-A177-3AD203B41FA5}"/>
                  </a:extLst>
                </a:gridCol>
                <a:gridCol w="2743200">
                  <a:extLst>
                    <a:ext uri="{9D8B030D-6E8A-4147-A177-3AD203B41FA5}"/>
                  </a:extLst>
                </a:gridCol>
              </a:tblGrid>
              <a:tr h="670804">
                <a:tc>
                  <a:txBody>
                    <a:bodyPr/>
                    <a:lstStyle/>
                    <a:p>
                      <a:pPr algn="ctr">
                        <a:lnSpc>
                          <a:spcPct val="100000"/>
                        </a:lnSpc>
                        <a:spcAft>
                          <a:spcPts val="0"/>
                        </a:spcAft>
                      </a:pPr>
                      <a:r>
                        <a:rPr lang="it-IT" sz="2400" b="1" kern="1200" dirty="0">
                          <a:solidFill>
                            <a:schemeClr val="tx1"/>
                          </a:solidFill>
                          <a:effectLst/>
                          <a:latin typeface="Calibri"/>
                          <a:ea typeface="Times New Roman"/>
                        </a:rPr>
                        <a:t>EFFETTI</a:t>
                      </a:r>
                      <a:r>
                        <a:rPr lang="it-IT" sz="2000" b="1" kern="1200" dirty="0">
                          <a:solidFill>
                            <a:schemeClr val="tx1"/>
                          </a:solidFill>
                          <a:effectLst/>
                          <a:latin typeface="Calibri"/>
                          <a:ea typeface="Times New Roman"/>
                        </a:rPr>
                        <a:t> </a:t>
                      </a:r>
                      <a:r>
                        <a:rPr lang="it-IT" sz="2400" b="1" kern="1200" dirty="0">
                          <a:solidFill>
                            <a:schemeClr val="tx1"/>
                          </a:solidFill>
                          <a:effectLst/>
                          <a:latin typeface="Calibri"/>
                          <a:ea typeface="Times New Roman"/>
                        </a:rPr>
                        <a:t>ACUTI</a:t>
                      </a:r>
                      <a:endParaRPr lang="it-IT" sz="2400" dirty="0">
                        <a:solidFill>
                          <a:schemeClr val="tx1"/>
                        </a:solidFill>
                        <a:effectLst/>
                        <a:latin typeface="Times New Roman"/>
                        <a:ea typeface="Times New Roman"/>
                      </a:endParaRPr>
                    </a:p>
                  </a:txBody>
                  <a:tcPr marL="64637" marR="64637" marT="8977" marB="0" anchor="ctr">
                    <a:solidFill>
                      <a:srgbClr val="FFC000"/>
                    </a:solidFill>
                  </a:tcPr>
                </a:tc>
                <a:tc>
                  <a:txBody>
                    <a:bodyPr/>
                    <a:lstStyle/>
                    <a:p>
                      <a:pPr algn="ctr">
                        <a:lnSpc>
                          <a:spcPct val="100000"/>
                        </a:lnSpc>
                        <a:spcAft>
                          <a:spcPts val="0"/>
                        </a:spcAft>
                      </a:pPr>
                      <a:r>
                        <a:rPr lang="it-IT" sz="2400" b="1" kern="1200" dirty="0">
                          <a:solidFill>
                            <a:schemeClr val="tx1"/>
                          </a:solidFill>
                          <a:effectLst/>
                          <a:latin typeface="Calibri"/>
                          <a:ea typeface="Times New Roman"/>
                        </a:rPr>
                        <a:t>EFFETTI</a:t>
                      </a:r>
                      <a:r>
                        <a:rPr lang="it-IT" sz="2000" b="1" kern="1200" dirty="0">
                          <a:solidFill>
                            <a:schemeClr val="tx1"/>
                          </a:solidFill>
                          <a:effectLst/>
                          <a:latin typeface="Calibri"/>
                          <a:ea typeface="Times New Roman"/>
                        </a:rPr>
                        <a:t> </a:t>
                      </a:r>
                      <a:r>
                        <a:rPr lang="it-IT" sz="2400" b="1" kern="1200" dirty="0">
                          <a:solidFill>
                            <a:schemeClr val="tx1"/>
                          </a:solidFill>
                          <a:effectLst/>
                          <a:latin typeface="Calibri"/>
                          <a:ea typeface="Times New Roman"/>
                        </a:rPr>
                        <a:t>CRONICI</a:t>
                      </a:r>
                      <a:endParaRPr lang="it-IT" sz="2400" dirty="0">
                        <a:solidFill>
                          <a:schemeClr val="tx1"/>
                        </a:solidFill>
                        <a:effectLst/>
                        <a:latin typeface="Times New Roman"/>
                        <a:ea typeface="Times New Roman"/>
                      </a:endParaRPr>
                    </a:p>
                  </a:txBody>
                  <a:tcPr marL="64637" marR="64637" marT="8977" marB="0" anchor="ctr">
                    <a:solidFill>
                      <a:srgbClr val="FFC000"/>
                    </a:solidFill>
                  </a:tcPr>
                </a:tc>
                <a:tc>
                  <a:txBody>
                    <a:bodyPr/>
                    <a:lstStyle/>
                    <a:p>
                      <a:pPr algn="ctr">
                        <a:lnSpc>
                          <a:spcPct val="100000"/>
                        </a:lnSpc>
                        <a:spcAft>
                          <a:spcPts val="0"/>
                        </a:spcAft>
                      </a:pPr>
                      <a:r>
                        <a:rPr lang="it-IT" sz="2400" b="1" kern="1200" dirty="0">
                          <a:solidFill>
                            <a:schemeClr val="tx1"/>
                          </a:solidFill>
                          <a:effectLst/>
                          <a:latin typeface="Calibri"/>
                          <a:ea typeface="Times New Roman"/>
                        </a:rPr>
                        <a:t>ALTRI</a:t>
                      </a:r>
                      <a:r>
                        <a:rPr lang="it-IT" sz="2000" b="1" kern="1200" dirty="0">
                          <a:solidFill>
                            <a:schemeClr val="tx1"/>
                          </a:solidFill>
                          <a:effectLst/>
                          <a:latin typeface="Calibri"/>
                          <a:ea typeface="Times New Roman"/>
                        </a:rPr>
                        <a:t> </a:t>
                      </a:r>
                      <a:r>
                        <a:rPr lang="it-IT" sz="2400" b="1" kern="1200" dirty="0">
                          <a:solidFill>
                            <a:schemeClr val="tx1"/>
                          </a:solidFill>
                          <a:effectLst/>
                          <a:latin typeface="Calibri"/>
                          <a:ea typeface="Times New Roman"/>
                        </a:rPr>
                        <a:t>EFFETTI</a:t>
                      </a:r>
                      <a:endParaRPr lang="it-IT" sz="2400" dirty="0">
                        <a:solidFill>
                          <a:schemeClr val="tx1"/>
                        </a:solidFill>
                        <a:effectLst/>
                        <a:latin typeface="Times New Roman"/>
                        <a:ea typeface="Times New Roman"/>
                      </a:endParaRPr>
                    </a:p>
                  </a:txBody>
                  <a:tcPr marL="64637" marR="64637" marT="8977" marB="0" anchor="ctr">
                    <a:solidFill>
                      <a:srgbClr val="FFC000"/>
                    </a:solidFill>
                  </a:tcPr>
                </a:tc>
                <a:extLst>
                  <a:ext uri="{0D108BD9-81ED-4DB2-BD59-A6C34878D82A}"/>
                </a:extLst>
              </a:tr>
              <a:tr h="968752">
                <a:tc>
                  <a:txBody>
                    <a:bodyPr/>
                    <a:lstStyle/>
                    <a:p>
                      <a:pPr>
                        <a:lnSpc>
                          <a:spcPct val="100000"/>
                        </a:lnSpc>
                        <a:spcAft>
                          <a:spcPts val="0"/>
                        </a:spcAft>
                      </a:pPr>
                      <a:r>
                        <a:rPr lang="it-IT" sz="1800" b="1" kern="1200" dirty="0" smtClean="0">
                          <a:solidFill>
                            <a:schemeClr val="tx1"/>
                          </a:solidFill>
                          <a:effectLst/>
                          <a:latin typeface="Calibri"/>
                          <a:ea typeface="Times New Roman"/>
                        </a:rPr>
                        <a:t>Incremento mortalità giornaliera</a:t>
                      </a:r>
                      <a:endParaRPr lang="it-IT" sz="1800" dirty="0" smtClean="0">
                        <a:solidFill>
                          <a:schemeClr val="tx1"/>
                        </a:solidFill>
                        <a:effectLst/>
                        <a:latin typeface="Times New Roman"/>
                        <a:ea typeface="Times New Roman"/>
                      </a:endParaRPr>
                    </a:p>
                  </a:txBody>
                  <a:tcPr anchor="ctr"/>
                </a:tc>
                <a:tc>
                  <a:txBody>
                    <a:bodyPr/>
                    <a:lstStyle/>
                    <a:p>
                      <a:pPr>
                        <a:lnSpc>
                          <a:spcPct val="100000"/>
                        </a:lnSpc>
                        <a:spcAft>
                          <a:spcPts val="0"/>
                        </a:spcAft>
                      </a:pPr>
                      <a:r>
                        <a:rPr lang="it-IT" sz="1800" b="1" kern="1200" dirty="0" smtClean="0">
                          <a:solidFill>
                            <a:schemeClr val="tx1"/>
                          </a:solidFill>
                          <a:effectLst/>
                          <a:latin typeface="Calibri"/>
                          <a:ea typeface="Times New Roman"/>
                        </a:rPr>
                        <a:t>Aumento mortalità per patologie cardio-respiratorie.</a:t>
                      </a:r>
                      <a:endParaRPr lang="it-IT" sz="1800" dirty="0" smtClean="0">
                        <a:solidFill>
                          <a:schemeClr val="tx1"/>
                        </a:solidFill>
                        <a:effectLst/>
                        <a:latin typeface="Times New Roman"/>
                        <a:ea typeface="Times New Roman"/>
                      </a:endParaRPr>
                    </a:p>
                  </a:txBody>
                  <a:tcPr anchor="ctr"/>
                </a:tc>
                <a:tc>
                  <a:txBody>
                    <a:bodyPr/>
                    <a:lstStyle/>
                    <a:p>
                      <a:pPr>
                        <a:lnSpc>
                          <a:spcPct val="100000"/>
                        </a:lnSpc>
                        <a:spcAft>
                          <a:spcPts val="0"/>
                        </a:spcAft>
                      </a:pPr>
                      <a:r>
                        <a:rPr lang="it-IT" sz="1800" b="1" kern="1200" dirty="0" smtClean="0">
                          <a:solidFill>
                            <a:schemeClr val="tx1"/>
                          </a:solidFill>
                          <a:effectLst/>
                          <a:latin typeface="Calibri"/>
                          <a:ea typeface="Times New Roman"/>
                        </a:rPr>
                        <a:t>Basso peso alla nascita</a:t>
                      </a:r>
                      <a:endParaRPr lang="it-IT" sz="1800" dirty="0" smtClean="0">
                        <a:solidFill>
                          <a:schemeClr val="tx1"/>
                        </a:solidFill>
                        <a:effectLst/>
                        <a:latin typeface="Times New Roman"/>
                        <a:ea typeface="Times New Roman"/>
                      </a:endParaRPr>
                    </a:p>
                  </a:txBody>
                  <a:tcPr anchor="ctr"/>
                </a:tc>
                <a:extLst>
                  <a:ext uri="{0D108BD9-81ED-4DB2-BD59-A6C34878D82A}"/>
                </a:extLst>
              </a:tr>
              <a:tr h="1259377">
                <a:tc>
                  <a:txBody>
                    <a:bodyPr/>
                    <a:lstStyle/>
                    <a:p>
                      <a:pPr>
                        <a:lnSpc>
                          <a:spcPct val="100000"/>
                        </a:lnSpc>
                        <a:spcAft>
                          <a:spcPts val="0"/>
                        </a:spcAft>
                      </a:pPr>
                      <a:r>
                        <a:rPr lang="it-IT" sz="1800" b="1" kern="1200" dirty="0" smtClean="0">
                          <a:solidFill>
                            <a:schemeClr val="tx1"/>
                          </a:solidFill>
                          <a:effectLst/>
                          <a:latin typeface="Calibri"/>
                          <a:ea typeface="Times New Roman"/>
                        </a:rPr>
                        <a:t>Aumento frequenza ricoveri per cause respiratorie e cardiovascolari</a:t>
                      </a:r>
                      <a:endParaRPr lang="it-IT" dirty="0">
                        <a:solidFill>
                          <a:schemeClr val="tx1"/>
                        </a:solidFill>
                      </a:endParaRPr>
                    </a:p>
                  </a:txBody>
                  <a:tcPr anchor="ctr"/>
                </a:tc>
                <a:tc>
                  <a:txBody>
                    <a:bodyPr/>
                    <a:lstStyle/>
                    <a:p>
                      <a:pPr>
                        <a:lnSpc>
                          <a:spcPct val="100000"/>
                        </a:lnSpc>
                        <a:spcAft>
                          <a:spcPts val="0"/>
                        </a:spcAft>
                      </a:pPr>
                      <a:r>
                        <a:rPr lang="it-IT" sz="1800" b="1" kern="1200" dirty="0" smtClean="0">
                          <a:solidFill>
                            <a:schemeClr val="tx1"/>
                          </a:solidFill>
                          <a:effectLst/>
                          <a:latin typeface="Calibri"/>
                          <a:ea typeface="Times New Roman"/>
                        </a:rPr>
                        <a:t>Favorito sviluppo di bronco-pneumopatia cronica ostruttiva (BPCO)</a:t>
                      </a:r>
                      <a:endParaRPr lang="it-IT" sz="1800" dirty="0" smtClean="0">
                        <a:solidFill>
                          <a:schemeClr val="tx1"/>
                        </a:solidFill>
                        <a:effectLst/>
                        <a:latin typeface="Times New Roman"/>
                        <a:ea typeface="Times New Roman"/>
                      </a:endParaRPr>
                    </a:p>
                  </a:txBody>
                  <a:tcPr anchor="ctr"/>
                </a:tc>
                <a:tc>
                  <a:txBody>
                    <a:bodyPr/>
                    <a:lstStyle/>
                    <a:p>
                      <a:pPr>
                        <a:lnSpc>
                          <a:spcPct val="100000"/>
                        </a:lnSpc>
                        <a:spcAft>
                          <a:spcPts val="0"/>
                        </a:spcAft>
                      </a:pPr>
                      <a:r>
                        <a:rPr lang="it-IT" sz="1800" b="1" kern="1200" dirty="0" smtClean="0">
                          <a:solidFill>
                            <a:schemeClr val="tx1"/>
                          </a:solidFill>
                          <a:effectLst/>
                          <a:latin typeface="Calibri"/>
                          <a:ea typeface="Times New Roman"/>
                        </a:rPr>
                        <a:t>Parto pretermine</a:t>
                      </a:r>
                      <a:endParaRPr lang="it-IT" sz="1800" dirty="0" smtClean="0">
                        <a:solidFill>
                          <a:schemeClr val="tx1"/>
                        </a:solidFill>
                        <a:effectLst/>
                        <a:latin typeface="Times New Roman"/>
                        <a:ea typeface="Times New Roman"/>
                      </a:endParaRPr>
                    </a:p>
                  </a:txBody>
                  <a:tcPr anchor="ctr"/>
                </a:tc>
                <a:extLst>
                  <a:ext uri="{0D108BD9-81ED-4DB2-BD59-A6C34878D82A}"/>
                </a:extLst>
              </a:tr>
              <a:tr h="968752">
                <a:tc>
                  <a:txBody>
                    <a:bodyPr/>
                    <a:lstStyle/>
                    <a:p>
                      <a:pPr>
                        <a:lnSpc>
                          <a:spcPct val="100000"/>
                        </a:lnSpc>
                        <a:spcAft>
                          <a:spcPts val="0"/>
                        </a:spcAft>
                      </a:pPr>
                      <a:r>
                        <a:rPr lang="it-IT" sz="1800" b="1" kern="1200" dirty="0" smtClean="0">
                          <a:solidFill>
                            <a:schemeClr val="tx1"/>
                          </a:solidFill>
                          <a:effectLst/>
                          <a:latin typeface="Calibri"/>
                          <a:ea typeface="Times New Roman"/>
                        </a:rPr>
                        <a:t>Aumento consumo di farmaci respiratori e cardiovascolari</a:t>
                      </a:r>
                      <a:endParaRPr lang="it-IT" sz="1800" dirty="0" smtClean="0">
                        <a:solidFill>
                          <a:schemeClr val="tx1"/>
                        </a:solidFill>
                        <a:effectLst/>
                        <a:latin typeface="Times New Roman"/>
                        <a:ea typeface="Times New Roman"/>
                      </a:endParaRPr>
                    </a:p>
                  </a:txBody>
                  <a:tcPr anchor="ctr"/>
                </a:tc>
                <a:tc>
                  <a:txBody>
                    <a:bodyPr/>
                    <a:lstStyle/>
                    <a:p>
                      <a:pPr>
                        <a:lnSpc>
                          <a:spcPct val="100000"/>
                        </a:lnSpc>
                        <a:spcAft>
                          <a:spcPts val="0"/>
                        </a:spcAft>
                      </a:pPr>
                      <a:r>
                        <a:rPr lang="it-IT" sz="1800" b="1" kern="1200" dirty="0" smtClean="0">
                          <a:solidFill>
                            <a:schemeClr val="tx1"/>
                          </a:solidFill>
                          <a:effectLst/>
                          <a:latin typeface="Calibri"/>
                          <a:ea typeface="Times New Roman"/>
                        </a:rPr>
                        <a:t>Aumentate prevalenza e incidenza di asma bronchiale</a:t>
                      </a:r>
                      <a:endParaRPr lang="it-IT" sz="1800" dirty="0" smtClean="0">
                        <a:solidFill>
                          <a:schemeClr val="tx1"/>
                        </a:solidFill>
                        <a:effectLst/>
                        <a:latin typeface="Times New Roman"/>
                        <a:ea typeface="Times New Roman"/>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tx1"/>
                          </a:solidFill>
                          <a:effectLst/>
                          <a:latin typeface="Calibri"/>
                          <a:ea typeface="Times New Roman"/>
                        </a:rPr>
                        <a:t>Alterato sviluppo cognitivo</a:t>
                      </a:r>
                      <a:endParaRPr lang="it-IT" sz="1800" dirty="0" smtClean="0">
                        <a:solidFill>
                          <a:schemeClr val="tx1"/>
                        </a:solidFill>
                        <a:effectLst/>
                        <a:latin typeface="Times New Roman"/>
                        <a:ea typeface="Times New Roman"/>
                      </a:endParaRPr>
                    </a:p>
                  </a:txBody>
                  <a:tcPr anchor="ctr"/>
                </a:tc>
                <a:extLst>
                  <a:ext uri="{0D108BD9-81ED-4DB2-BD59-A6C34878D82A}"/>
                </a:extLst>
              </a:tr>
              <a:tr h="678126">
                <a:tc>
                  <a:txBody>
                    <a:bodyPr/>
                    <a:lstStyle/>
                    <a:p>
                      <a:pPr>
                        <a:lnSpc>
                          <a:spcPct val="100000"/>
                        </a:lnSpc>
                        <a:spcAft>
                          <a:spcPts val="0"/>
                        </a:spcAft>
                      </a:pPr>
                      <a:r>
                        <a:rPr lang="it-IT" sz="1800" b="1" kern="1200" dirty="0" smtClean="0">
                          <a:solidFill>
                            <a:schemeClr val="tx1"/>
                          </a:solidFill>
                          <a:effectLst/>
                          <a:latin typeface="Calibri"/>
                          <a:ea typeface="Times New Roman"/>
                        </a:rPr>
                        <a:t>Aumento assenze dal lavoro e da scuola</a:t>
                      </a:r>
                      <a:endParaRPr lang="it-IT" sz="1800" dirty="0" smtClean="0">
                        <a:solidFill>
                          <a:schemeClr val="tx1"/>
                        </a:solidFill>
                        <a:effectLst/>
                        <a:latin typeface="Times New Roman"/>
                        <a:ea typeface="Times New Roman"/>
                      </a:endParaRPr>
                    </a:p>
                  </a:txBody>
                  <a:tcPr anchor="ctr"/>
                </a:tc>
                <a:tc>
                  <a:txBody>
                    <a:bodyPr/>
                    <a:lstStyle/>
                    <a:p>
                      <a:pPr>
                        <a:lnSpc>
                          <a:spcPct val="100000"/>
                        </a:lnSpc>
                        <a:spcAft>
                          <a:spcPts val="0"/>
                        </a:spcAft>
                      </a:pPr>
                      <a:r>
                        <a:rPr lang="it-IT" sz="1800" b="1" kern="1200" dirty="0" smtClean="0">
                          <a:solidFill>
                            <a:schemeClr val="tx1"/>
                          </a:solidFill>
                          <a:effectLst/>
                          <a:latin typeface="Calibri"/>
                          <a:ea typeface="Times New Roman"/>
                        </a:rPr>
                        <a:t>Incremento del rischio di tumore polmonare</a:t>
                      </a:r>
                      <a:endParaRPr lang="it-IT" sz="1800" dirty="0" smtClean="0">
                        <a:solidFill>
                          <a:schemeClr val="tx1"/>
                        </a:solidFill>
                        <a:effectLst/>
                        <a:latin typeface="Times New Roman"/>
                        <a:ea typeface="Times New Roman"/>
                      </a:endParaRPr>
                    </a:p>
                  </a:txBody>
                  <a:tcPr anchor="ctr"/>
                </a:tc>
                <a:tc>
                  <a:txBody>
                    <a:bodyPr/>
                    <a:lstStyle/>
                    <a:p>
                      <a:pPr>
                        <a:lnSpc>
                          <a:spcPct val="100000"/>
                        </a:lnSpc>
                      </a:pPr>
                      <a:endParaRPr lang="it-IT" dirty="0">
                        <a:solidFill>
                          <a:schemeClr val="tx1"/>
                        </a:solidFill>
                      </a:endParaRPr>
                    </a:p>
                  </a:txBody>
                  <a:tcPr anchor="ctr"/>
                </a:tc>
                <a:extLst>
                  <a:ext uri="{0D108BD9-81ED-4DB2-BD59-A6C34878D82A}"/>
                </a:extLst>
              </a:tr>
              <a:tr h="678126">
                <a:tc>
                  <a:txBody>
                    <a:bodyPr/>
                    <a:lstStyle/>
                    <a:p>
                      <a:pPr>
                        <a:lnSpc>
                          <a:spcPct val="100000"/>
                        </a:lnSpc>
                        <a:spcAft>
                          <a:spcPts val="0"/>
                        </a:spcAft>
                      </a:pPr>
                      <a:r>
                        <a:rPr lang="it-IT" sz="1800" b="1" kern="1200" dirty="0" smtClean="0">
                          <a:solidFill>
                            <a:schemeClr val="tx1"/>
                          </a:solidFill>
                          <a:effectLst/>
                          <a:latin typeface="Calibri"/>
                          <a:ea typeface="Times New Roman"/>
                        </a:rPr>
                        <a:t>Limitazione attività giornaliere</a:t>
                      </a:r>
                      <a:endParaRPr lang="it-IT"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1" kern="1200" dirty="0" smtClean="0">
                          <a:solidFill>
                            <a:schemeClr val="tx1"/>
                          </a:solidFill>
                          <a:effectLst/>
                          <a:latin typeface="Calibri"/>
                          <a:ea typeface="Times New Roman"/>
                        </a:rPr>
                        <a:t>Aumentata frequenza patologie cardiovascolari</a:t>
                      </a:r>
                      <a:endParaRPr lang="it-IT" sz="1800" dirty="0" smtClean="0">
                        <a:solidFill>
                          <a:schemeClr val="tx1"/>
                        </a:solidFill>
                        <a:effectLst/>
                        <a:latin typeface="Times New Roman"/>
                        <a:ea typeface="Times New Roman"/>
                      </a:endParaRPr>
                    </a:p>
                  </a:txBody>
                  <a:tcPr anchor="ctr"/>
                </a:tc>
                <a:tc>
                  <a:txBody>
                    <a:bodyPr/>
                    <a:lstStyle/>
                    <a:p>
                      <a:pPr>
                        <a:lnSpc>
                          <a:spcPct val="100000"/>
                        </a:lnSpc>
                      </a:pPr>
                      <a:endParaRPr lang="it-IT" dirty="0">
                        <a:solidFill>
                          <a:schemeClr val="tx1"/>
                        </a:solidFill>
                      </a:endParaRPr>
                    </a:p>
                  </a:txBody>
                  <a:tcPr anchor="ctr"/>
                </a:tc>
                <a:extLst>
                  <a:ext uri="{0D108BD9-81ED-4DB2-BD59-A6C34878D82A}"/>
                </a:extLst>
              </a:tr>
              <a:tr h="968752">
                <a:tc>
                  <a:txBody>
                    <a:bodyPr/>
                    <a:lstStyle/>
                    <a:p>
                      <a:pPr>
                        <a:lnSpc>
                          <a:spcPct val="100000"/>
                        </a:lnSpc>
                        <a:spcAft>
                          <a:spcPts val="0"/>
                        </a:spcAft>
                      </a:pPr>
                      <a:r>
                        <a:rPr lang="it-IT" sz="1800" b="1" kern="1200" dirty="0" smtClean="0">
                          <a:solidFill>
                            <a:schemeClr val="tx1"/>
                          </a:solidFill>
                          <a:effectLst/>
                          <a:latin typeface="Calibri"/>
                          <a:ea typeface="Times New Roman"/>
                        </a:rPr>
                        <a:t>Acutizzazione sintomi e alterazioni funzionalità respiratoria</a:t>
                      </a:r>
                      <a:endParaRPr lang="it-IT" dirty="0">
                        <a:solidFill>
                          <a:schemeClr val="tx1"/>
                        </a:solidFill>
                      </a:endParaRPr>
                    </a:p>
                  </a:txBody>
                  <a:tcPr anchor="ctr"/>
                </a:tc>
                <a:tc>
                  <a:txBody>
                    <a:bodyPr/>
                    <a:lstStyle/>
                    <a:p>
                      <a:pPr>
                        <a:lnSpc>
                          <a:spcPct val="100000"/>
                        </a:lnSpc>
                      </a:pPr>
                      <a:endParaRPr lang="it-IT" dirty="0">
                        <a:solidFill>
                          <a:schemeClr val="tx1"/>
                        </a:solidFill>
                      </a:endParaRPr>
                    </a:p>
                  </a:txBody>
                  <a:tcPr anchor="ctr"/>
                </a:tc>
                <a:tc>
                  <a:txBody>
                    <a:bodyPr/>
                    <a:lstStyle/>
                    <a:p>
                      <a:pPr>
                        <a:lnSpc>
                          <a:spcPct val="100000"/>
                        </a:lnSpc>
                      </a:pPr>
                      <a:endParaRPr lang="it-IT" dirty="0">
                        <a:solidFill>
                          <a:schemeClr val="tx1"/>
                        </a:solidFill>
                      </a:endParaRPr>
                    </a:p>
                  </a:txBody>
                  <a:tcPr anchor="ctr"/>
                </a:tc>
                <a:extLst>
                  <a:ext uri="{0D108BD9-81ED-4DB2-BD59-A6C34878D82A}"/>
                </a:extLst>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asellaDiTesto 1"/>
          <p:cNvSpPr txBox="1">
            <a:spLocks noChangeArrowheads="1"/>
          </p:cNvSpPr>
          <p:nvPr/>
        </p:nvSpPr>
        <p:spPr bwMode="auto">
          <a:xfrm>
            <a:off x="900113" y="260350"/>
            <a:ext cx="7343775" cy="954088"/>
          </a:xfrm>
          <a:prstGeom prst="rect">
            <a:avLst/>
          </a:prstGeom>
          <a:solidFill>
            <a:srgbClr val="FFC000"/>
          </a:solidFill>
          <a:ln w="9525">
            <a:noFill/>
            <a:miter lim="800000"/>
            <a:headEnd/>
            <a:tailEnd/>
          </a:ln>
        </p:spPr>
        <p:txBody>
          <a:bodyPr>
            <a:spAutoFit/>
          </a:bodyPr>
          <a:lstStyle/>
          <a:p>
            <a:pPr algn="ctr"/>
            <a:r>
              <a:rPr lang="en-US" sz="2800" b="1">
                <a:solidFill>
                  <a:srgbClr val="000000"/>
                </a:solidFill>
                <a:latin typeface="Calibri" pitchFamily="34" charset="0"/>
              </a:rPr>
              <a:t>Temporal trend of annual natural deaths attributable to PM</a:t>
            </a:r>
            <a:r>
              <a:rPr lang="en-US" sz="2800" b="1" baseline="-25000">
                <a:solidFill>
                  <a:srgbClr val="000000"/>
                </a:solidFill>
                <a:latin typeface="Calibri" pitchFamily="34" charset="0"/>
              </a:rPr>
              <a:t>10</a:t>
            </a:r>
            <a:r>
              <a:rPr lang="en-US" sz="2800" b="1">
                <a:solidFill>
                  <a:srgbClr val="000000"/>
                </a:solidFill>
                <a:latin typeface="Calibri" pitchFamily="34" charset="0"/>
              </a:rPr>
              <a:t> levels exceeding 20 µg/m</a:t>
            </a:r>
            <a:r>
              <a:rPr lang="en-US" sz="2800" b="1" baseline="30000">
                <a:solidFill>
                  <a:srgbClr val="000000"/>
                </a:solidFill>
                <a:latin typeface="Calibri" pitchFamily="34" charset="0"/>
              </a:rPr>
              <a:t>3</a:t>
            </a:r>
            <a:endParaRPr lang="it-IT" sz="2800" b="1">
              <a:solidFill>
                <a:srgbClr val="000000"/>
              </a:solidFill>
              <a:latin typeface="Calibri" pitchFamily="34" charset="0"/>
            </a:endParaRPr>
          </a:p>
        </p:txBody>
      </p:sp>
      <p:pic>
        <p:nvPicPr>
          <p:cNvPr id="64514" name="Picture 2" descr="C:\Users\Michele-C\Documents\ESSIA\Articoli Giorgia\Impact\To Be Submitted\Carugno_PM_Mortality_Trend_GrahpicalAbstract.tif"/>
          <p:cNvPicPr>
            <a:picLocks noChangeAspect="1" noChangeArrowheads="1"/>
          </p:cNvPicPr>
          <p:nvPr/>
        </p:nvPicPr>
        <p:blipFill>
          <a:blip r:embed="rId2"/>
          <a:srcRect/>
          <a:stretch>
            <a:fillRect/>
          </a:stretch>
        </p:blipFill>
        <p:spPr bwMode="auto">
          <a:xfrm>
            <a:off x="0" y="1600200"/>
            <a:ext cx="9144000" cy="3657600"/>
          </a:xfrm>
          <a:prstGeom prst="rect">
            <a:avLst/>
          </a:prstGeom>
          <a:noFill/>
          <a:ln w="9525">
            <a:noFill/>
            <a:miter lim="800000"/>
            <a:headEnd/>
            <a:tailEnd/>
          </a:ln>
        </p:spPr>
      </p:pic>
      <p:sp>
        <p:nvSpPr>
          <p:cNvPr id="64515" name="CasellaDiTesto 5"/>
          <p:cNvSpPr txBox="1">
            <a:spLocks noChangeArrowheads="1"/>
          </p:cNvSpPr>
          <p:nvPr/>
        </p:nvSpPr>
        <p:spPr bwMode="auto">
          <a:xfrm>
            <a:off x="6011863" y="5949950"/>
            <a:ext cx="3013075" cy="338138"/>
          </a:xfrm>
          <a:prstGeom prst="rect">
            <a:avLst/>
          </a:prstGeom>
          <a:solidFill>
            <a:srgbClr val="FFC000"/>
          </a:solidFill>
          <a:ln w="9525">
            <a:noFill/>
            <a:miter lim="800000"/>
            <a:headEnd/>
            <a:tailEnd/>
          </a:ln>
        </p:spPr>
        <p:txBody>
          <a:bodyPr>
            <a:spAutoFit/>
          </a:bodyPr>
          <a:lstStyle/>
          <a:p>
            <a:pPr algn="ctr"/>
            <a:r>
              <a:rPr lang="it-IT" sz="1600" b="1" i="1">
                <a:solidFill>
                  <a:srgbClr val="000000"/>
                </a:solidFill>
                <a:latin typeface="Calibri" pitchFamily="34" charset="0"/>
              </a:rPr>
              <a:t>Carugno et al., Environ Poll 2017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https://ig.ft.com/sites/urban-cycling/assets/delhi-large.png"/>
          <p:cNvPicPr>
            <a:picLocks noChangeAspect="1" noChangeArrowheads="1"/>
          </p:cNvPicPr>
          <p:nvPr/>
        </p:nvPicPr>
        <p:blipFill>
          <a:blip r:embed="rId2"/>
          <a:srcRect/>
          <a:stretch>
            <a:fillRect/>
          </a:stretch>
        </p:blipFill>
        <p:spPr bwMode="auto">
          <a:xfrm>
            <a:off x="827088" y="1196975"/>
            <a:ext cx="7200900" cy="4992688"/>
          </a:xfrm>
          <a:prstGeom prst="rect">
            <a:avLst/>
          </a:prstGeom>
          <a:noFill/>
          <a:ln w="9525">
            <a:noFill/>
            <a:miter lim="800000"/>
            <a:headEnd/>
            <a:tailEnd/>
          </a:ln>
        </p:spPr>
      </p:pic>
      <p:sp>
        <p:nvSpPr>
          <p:cNvPr id="65538" name="CasellaDiTesto 6"/>
          <p:cNvSpPr txBox="1">
            <a:spLocks noChangeArrowheads="1"/>
          </p:cNvSpPr>
          <p:nvPr/>
        </p:nvSpPr>
        <p:spPr bwMode="auto">
          <a:xfrm>
            <a:off x="1403350" y="333375"/>
            <a:ext cx="6408738" cy="522288"/>
          </a:xfrm>
          <a:prstGeom prst="rect">
            <a:avLst/>
          </a:prstGeom>
          <a:solidFill>
            <a:srgbClr val="FFC000"/>
          </a:solidFill>
          <a:ln w="9525">
            <a:noFill/>
            <a:miter lim="800000"/>
            <a:headEnd/>
            <a:tailEnd/>
          </a:ln>
        </p:spPr>
        <p:txBody>
          <a:bodyPr>
            <a:spAutoFit/>
          </a:bodyPr>
          <a:lstStyle/>
          <a:p>
            <a:pPr algn="ctr"/>
            <a:r>
              <a:rPr lang="en-US" sz="2800" b="1">
                <a:solidFill>
                  <a:srgbClr val="000000"/>
                </a:solidFill>
                <a:latin typeface="FinancierDisplayWeb"/>
              </a:rPr>
              <a:t>Is urban cycling worth the risk?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p:cNvPicPr>
            <a:picLocks noChangeAspect="1" noChangeArrowheads="1"/>
          </p:cNvPicPr>
          <p:nvPr/>
        </p:nvPicPr>
        <p:blipFill>
          <a:blip r:embed="rId2"/>
          <a:srcRect/>
          <a:stretch>
            <a:fillRect/>
          </a:stretch>
        </p:blipFill>
        <p:spPr bwMode="auto">
          <a:xfrm>
            <a:off x="250825" y="2492375"/>
            <a:ext cx="8642350" cy="4087813"/>
          </a:xfrm>
          <a:prstGeom prst="rect">
            <a:avLst/>
          </a:prstGeom>
          <a:noFill/>
          <a:ln w="9525">
            <a:noFill/>
            <a:miter lim="800000"/>
            <a:headEnd/>
            <a:tailEnd/>
          </a:ln>
        </p:spPr>
      </p:pic>
      <p:pic>
        <p:nvPicPr>
          <p:cNvPr id="66562" name="Picture 4"/>
          <p:cNvPicPr>
            <a:picLocks noChangeAspect="1" noChangeArrowheads="1"/>
          </p:cNvPicPr>
          <p:nvPr/>
        </p:nvPicPr>
        <p:blipFill>
          <a:blip r:embed="rId3"/>
          <a:srcRect/>
          <a:stretch>
            <a:fillRect/>
          </a:stretch>
        </p:blipFill>
        <p:spPr bwMode="auto">
          <a:xfrm>
            <a:off x="547688" y="115888"/>
            <a:ext cx="8005762"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6167438" y="565150"/>
            <a:ext cx="2692400" cy="1112838"/>
          </a:xfrm>
        </p:spPr>
        <p:txBody>
          <a:bodyPr/>
          <a:lstStyle/>
          <a:p>
            <a:pPr defTabSz="887553" fontAlgn="auto">
              <a:spcAft>
                <a:spcPts val="265"/>
              </a:spcAft>
              <a:buFont typeface="Arial" panose="020B0604020202020204" pitchFamily="34" charset="0"/>
              <a:buNone/>
              <a:defRPr/>
            </a:pPr>
            <a:r>
              <a:rPr lang="it-IT" sz="1588" b="1" dirty="0">
                <a:latin typeface="Trebuchet MS" pitchFamily="34" charset="0"/>
              </a:rPr>
              <a:t>MAPS MI:</a:t>
            </a:r>
          </a:p>
          <a:p>
            <a:pPr defTabSz="887553" fontAlgn="auto">
              <a:spcAft>
                <a:spcPts val="265"/>
              </a:spcAft>
              <a:buFont typeface="Arial" panose="020B0604020202020204" pitchFamily="34" charset="0"/>
              <a:buNone/>
              <a:defRPr/>
            </a:pPr>
            <a:r>
              <a:rPr lang="it-IT" sz="1235" b="1" dirty="0" err="1">
                <a:latin typeface="Trebuchet MS" pitchFamily="34" charset="0"/>
              </a:rPr>
              <a:t>MAPpatura</a:t>
            </a:r>
            <a:r>
              <a:rPr lang="it-IT" sz="1235" b="1" dirty="0">
                <a:latin typeface="Trebuchet MS" pitchFamily="34" charset="0"/>
              </a:rPr>
              <a:t> dell’inquinamento atmosferico nel bacino d’utenza di una Scuola elementare di Milano </a:t>
            </a:r>
          </a:p>
        </p:txBody>
      </p:sp>
      <p:sp>
        <p:nvSpPr>
          <p:cNvPr id="16" name="Text Placeholder 15"/>
          <p:cNvSpPr>
            <a:spLocks noGrp="1"/>
          </p:cNvSpPr>
          <p:nvPr>
            <p:ph type="body" sz="quarter" idx="14"/>
          </p:nvPr>
        </p:nvSpPr>
        <p:spPr>
          <a:xfrm>
            <a:off x="3187700" y="4025900"/>
            <a:ext cx="2687638" cy="234950"/>
          </a:xfrm>
        </p:spPr>
        <p:txBody>
          <a:bodyPr/>
          <a:lstStyle/>
          <a:p>
            <a:pPr defTabSz="887553" fontAlgn="auto">
              <a:spcAft>
                <a:spcPts val="529"/>
              </a:spcAft>
              <a:buFont typeface="Arial" panose="020B0604020202020204" pitchFamily="34" charset="0"/>
              <a:buNone/>
              <a:defRPr/>
            </a:pPr>
            <a:r>
              <a:rPr lang="en-US" sz="1235" i="1" dirty="0" err="1"/>
              <a:t>Laboratorio</a:t>
            </a:r>
            <a:r>
              <a:rPr lang="en-US" sz="1235" i="1" dirty="0"/>
              <a:t> di </a:t>
            </a:r>
            <a:r>
              <a:rPr lang="en-US" sz="1235" i="1" dirty="0" err="1"/>
              <a:t>Tossicologia</a:t>
            </a:r>
            <a:r>
              <a:rPr lang="en-US" sz="1235" i="1" dirty="0"/>
              <a:t> </a:t>
            </a:r>
            <a:r>
              <a:rPr lang="en-US" sz="1235" i="1" dirty="0" err="1"/>
              <a:t>Ambientale</a:t>
            </a:r>
            <a:r>
              <a:rPr lang="en-US" sz="1235" i="1" dirty="0"/>
              <a:t> e </a:t>
            </a:r>
            <a:r>
              <a:rPr lang="en-US" sz="1235" i="1" dirty="0" err="1"/>
              <a:t>Industriale</a:t>
            </a:r>
            <a:endParaRPr lang="en-US" sz="1235" i="1" dirty="0"/>
          </a:p>
          <a:p>
            <a:pPr defTabSz="887553" fontAlgn="auto">
              <a:spcAft>
                <a:spcPts val="529"/>
              </a:spcAft>
              <a:buFont typeface="Arial" panose="020B0604020202020204" pitchFamily="34" charset="0"/>
              <a:buNone/>
              <a:defRPr/>
            </a:pPr>
            <a:r>
              <a:rPr lang="en-US" sz="971" i="1" dirty="0" err="1"/>
              <a:t>Dipartimento</a:t>
            </a:r>
            <a:r>
              <a:rPr lang="en-US" sz="971" i="1" dirty="0"/>
              <a:t> di </a:t>
            </a:r>
            <a:r>
              <a:rPr lang="en-US" sz="971" i="1" dirty="0" err="1"/>
              <a:t>Scienze</a:t>
            </a:r>
            <a:r>
              <a:rPr lang="en-US" sz="971" i="1" dirty="0"/>
              <a:t> </a:t>
            </a:r>
            <a:r>
              <a:rPr lang="en-US" sz="971" i="1" dirty="0" err="1"/>
              <a:t>Cliniche</a:t>
            </a:r>
            <a:r>
              <a:rPr lang="en-US" sz="971" i="1" dirty="0"/>
              <a:t> </a:t>
            </a:r>
            <a:br>
              <a:rPr lang="en-US" sz="971" i="1" dirty="0"/>
            </a:br>
            <a:r>
              <a:rPr lang="en-US" sz="971" i="1" dirty="0"/>
              <a:t>e di </a:t>
            </a:r>
            <a:r>
              <a:rPr lang="en-US" sz="971" i="1" dirty="0" err="1"/>
              <a:t>Comunità</a:t>
            </a:r>
            <a:r>
              <a:rPr lang="en-US" sz="971" i="1" dirty="0"/>
              <a:t> (DISCCO)</a:t>
            </a:r>
            <a:endParaRPr lang="en-US" sz="971" b="1" dirty="0"/>
          </a:p>
        </p:txBody>
      </p:sp>
      <p:sp>
        <p:nvSpPr>
          <p:cNvPr id="17" name="Text Placeholder 16"/>
          <p:cNvSpPr>
            <a:spLocks noGrp="1"/>
          </p:cNvSpPr>
          <p:nvPr>
            <p:ph type="body" sz="quarter" idx="15"/>
          </p:nvPr>
        </p:nvSpPr>
        <p:spPr>
          <a:xfrm>
            <a:off x="3451225" y="4819650"/>
            <a:ext cx="2160588" cy="377825"/>
          </a:xfrm>
        </p:spPr>
        <p:txBody>
          <a:bodyPr/>
          <a:lstStyle/>
          <a:p>
            <a:pPr defTabSz="887553" fontAlgn="auto">
              <a:spcAft>
                <a:spcPts val="0"/>
              </a:spcAft>
              <a:buFont typeface="Arial" panose="020B0604020202020204" pitchFamily="34" charset="0"/>
              <a:buNone/>
              <a:defRPr/>
            </a:pPr>
            <a:r>
              <a:rPr lang="en-US" dirty="0" smtClean="0"/>
              <a:t>Via San Barnaba 18</a:t>
            </a:r>
          </a:p>
          <a:p>
            <a:pPr defTabSz="887553" fontAlgn="auto">
              <a:spcAft>
                <a:spcPts val="0"/>
              </a:spcAft>
              <a:buFont typeface="Arial" panose="020B0604020202020204" pitchFamily="34" charset="0"/>
              <a:buNone/>
              <a:defRPr/>
            </a:pPr>
            <a:r>
              <a:rPr lang="en-US" dirty="0" smtClean="0"/>
              <a:t>Milano, MI 20144</a:t>
            </a:r>
            <a:endParaRPr lang="en-US" dirty="0"/>
          </a:p>
        </p:txBody>
      </p:sp>
      <p:sp>
        <p:nvSpPr>
          <p:cNvPr id="18" name="Text Placeholder 17"/>
          <p:cNvSpPr>
            <a:spLocks noGrp="1"/>
          </p:cNvSpPr>
          <p:nvPr>
            <p:ph type="body" sz="quarter" idx="16"/>
          </p:nvPr>
        </p:nvSpPr>
        <p:spPr>
          <a:xfrm>
            <a:off x="3451225" y="5157788"/>
            <a:ext cx="2160588" cy="163512"/>
          </a:xfrm>
        </p:spPr>
        <p:txBody>
          <a:bodyPr/>
          <a:lstStyle/>
          <a:p>
            <a:pPr defTabSz="887553" fontAlgn="auto">
              <a:spcAft>
                <a:spcPts val="0"/>
              </a:spcAft>
              <a:buFont typeface="Arial" panose="020B0604020202020204" pitchFamily="34" charset="0"/>
              <a:buNone/>
              <a:defRPr/>
            </a:pPr>
            <a:r>
              <a:rPr lang="it-IT" dirty="0" smtClean="0"/>
              <a:t>0250320110</a:t>
            </a:r>
            <a:endParaRPr lang="en-US" dirty="0"/>
          </a:p>
        </p:txBody>
      </p:sp>
      <p:sp>
        <p:nvSpPr>
          <p:cNvPr id="19" name="Text Placeholder 18"/>
          <p:cNvSpPr>
            <a:spLocks noGrp="1"/>
          </p:cNvSpPr>
          <p:nvPr>
            <p:ph type="body" sz="quarter" idx="17"/>
          </p:nvPr>
        </p:nvSpPr>
        <p:spPr>
          <a:xfrm>
            <a:off x="3451225" y="5711825"/>
            <a:ext cx="2160588" cy="165100"/>
          </a:xfrm>
        </p:spPr>
        <p:txBody>
          <a:bodyPr/>
          <a:lstStyle/>
          <a:p>
            <a:pPr defTabSz="887553" fontAlgn="auto">
              <a:spcAft>
                <a:spcPts val="0"/>
              </a:spcAft>
              <a:buFont typeface="Arial" panose="020B0604020202020204" pitchFamily="34" charset="0"/>
              <a:buNone/>
              <a:defRPr/>
            </a:pPr>
            <a:r>
              <a:rPr lang="en-US" dirty="0"/>
              <a:t>l</a:t>
            </a:r>
            <a:r>
              <a:rPr lang="en-US" dirty="0" smtClean="0"/>
              <a:t>abtox.disco@unimi.it</a:t>
            </a:r>
            <a:br>
              <a:rPr lang="en-US" dirty="0" smtClean="0"/>
            </a:br>
            <a:r>
              <a:rPr lang="en-US" dirty="0" smtClean="0"/>
              <a:t>luca.boniardi@unimi.it</a:t>
            </a:r>
            <a:endParaRPr lang="en-US" dirty="0"/>
          </a:p>
        </p:txBody>
      </p:sp>
      <p:sp>
        <p:nvSpPr>
          <p:cNvPr id="20" name="Text Placeholder 19"/>
          <p:cNvSpPr>
            <a:spLocks noGrp="1"/>
          </p:cNvSpPr>
          <p:nvPr>
            <p:ph type="body" sz="quarter" idx="18"/>
          </p:nvPr>
        </p:nvSpPr>
        <p:spPr>
          <a:xfrm>
            <a:off x="3416300" y="6048375"/>
            <a:ext cx="2227263" cy="395288"/>
          </a:xfrm>
        </p:spPr>
        <p:txBody>
          <a:bodyPr/>
          <a:lstStyle/>
          <a:p>
            <a:pPr defTabSz="887553" fontAlgn="auto">
              <a:spcAft>
                <a:spcPts val="0"/>
              </a:spcAft>
              <a:buFont typeface="Arial" panose="020B0604020202020204" pitchFamily="34" charset="0"/>
              <a:buNone/>
              <a:defRPr/>
            </a:pPr>
            <a:r>
              <a:rPr lang="it-IT" dirty="0" smtClean="0"/>
              <a:t>http</a:t>
            </a:r>
            <a:r>
              <a:rPr lang="it-IT" dirty="0"/>
              <a:t>://users.unimi.it/toxlab/</a:t>
            </a:r>
            <a:endParaRPr lang="en-US" dirty="0"/>
          </a:p>
        </p:txBody>
      </p:sp>
      <p:sp>
        <p:nvSpPr>
          <p:cNvPr id="21" name="Text Placeholder 20"/>
          <p:cNvSpPr>
            <a:spLocks noGrp="1"/>
          </p:cNvSpPr>
          <p:nvPr>
            <p:ph type="body" sz="quarter" idx="19"/>
          </p:nvPr>
        </p:nvSpPr>
        <p:spPr>
          <a:xfrm>
            <a:off x="501650" y="4222750"/>
            <a:ext cx="2081213" cy="1371600"/>
          </a:xfrm>
        </p:spPr>
        <p:txBody>
          <a:bodyPr/>
          <a:lstStyle/>
          <a:p>
            <a:pPr defTabSz="887553" fontAlgn="auto">
              <a:spcAft>
                <a:spcPts val="0"/>
              </a:spcAft>
              <a:buFont typeface="Arial" panose="020B0604020202020204" pitchFamily="34" charset="0"/>
              <a:buNone/>
              <a:defRPr/>
            </a:pPr>
            <a:r>
              <a:rPr lang="en-US" sz="882" dirty="0"/>
              <a:t>Urban designers, transport planners, environment and health professionals need to collaborate more closely in the design of  “active community environments” that support childhood physical activity and mobility.</a:t>
            </a:r>
            <a:endParaRPr lang="en-US" sz="882" i="1" dirty="0"/>
          </a:p>
        </p:txBody>
      </p:sp>
      <p:pic>
        <p:nvPicPr>
          <p:cNvPr id="67592" name="Segnaposto immagine 12" descr="Gattamelata progetto.jpg"/>
          <p:cNvPicPr>
            <a:picLocks noGrp="1" noChangeAspect="1"/>
          </p:cNvPicPr>
          <p:nvPr>
            <p:ph type="pic" sz="quarter" idx="12"/>
          </p:nvPr>
        </p:nvPicPr>
        <p:blipFill>
          <a:blip r:embed="rId2"/>
          <a:srcRect l="32756" r="32756"/>
          <a:stretch>
            <a:fillRect/>
          </a:stretch>
        </p:blipFill>
        <p:spPr bwMode="auto">
          <a:xfrm>
            <a:off x="6492875" y="1839913"/>
            <a:ext cx="2227263" cy="4170362"/>
          </a:xfrm>
          <a:ln>
            <a:solidFill>
              <a:schemeClr val="bg1"/>
            </a:solidFill>
            <a:miter lim="800000"/>
            <a:headEnd/>
            <a:tailEnd/>
          </a:ln>
        </p:spPr>
      </p:pic>
      <p:pic>
        <p:nvPicPr>
          <p:cNvPr id="67593" name="Segnaposto immagine 24" descr="Smog in città - corriere.it.jpg"/>
          <p:cNvPicPr>
            <a:picLocks noGrp="1" noChangeAspect="1"/>
          </p:cNvPicPr>
          <p:nvPr>
            <p:ph type="pic" sz="quarter" idx="10"/>
          </p:nvPr>
        </p:nvPicPr>
        <p:blipFill>
          <a:blip r:embed="rId3"/>
          <a:srcRect l="27971" r="27971"/>
          <a:stretch>
            <a:fillRect/>
          </a:stretch>
        </p:blipFill>
        <p:spPr bwMode="auto">
          <a:xfrm>
            <a:off x="415925" y="604838"/>
            <a:ext cx="2144713" cy="3533775"/>
          </a:xfrm>
          <a:ln>
            <a:solidFill>
              <a:schemeClr val="bg1"/>
            </a:solidFill>
            <a:miter lim="800000"/>
            <a:headEnd/>
            <a:tailEnd/>
          </a:ln>
        </p:spPr>
      </p:pic>
      <p:pic>
        <p:nvPicPr>
          <p:cNvPr id="67594" name="Immagine 26" descr="bimbinbici.jpg"/>
          <p:cNvPicPr>
            <a:picLocks noChangeAspect="1"/>
          </p:cNvPicPr>
          <p:nvPr/>
        </p:nvPicPr>
        <p:blipFill>
          <a:blip r:embed="rId4"/>
          <a:srcRect/>
          <a:stretch>
            <a:fillRect/>
          </a:stretch>
        </p:blipFill>
        <p:spPr bwMode="auto">
          <a:xfrm>
            <a:off x="3451225" y="900113"/>
            <a:ext cx="2160588" cy="1878012"/>
          </a:xfrm>
          <a:prstGeom prst="rect">
            <a:avLst/>
          </a:prstGeom>
          <a:noFill/>
          <a:ln w="9525">
            <a:solidFill>
              <a:schemeClr val="bg1"/>
            </a:solidFill>
            <a:miter lim="800000"/>
            <a:headEnd/>
            <a:tailEnd/>
          </a:ln>
        </p:spPr>
      </p:pic>
      <p:pic>
        <p:nvPicPr>
          <p:cNvPr id="67595" name="Immagine 8"/>
          <p:cNvPicPr>
            <a:picLocks noChangeAspect="1"/>
          </p:cNvPicPr>
          <p:nvPr/>
        </p:nvPicPr>
        <p:blipFill>
          <a:blip r:embed="rId5"/>
          <a:srcRect/>
          <a:stretch>
            <a:fillRect/>
          </a:stretch>
        </p:blipFill>
        <p:spPr bwMode="auto">
          <a:xfrm>
            <a:off x="3309938" y="2992438"/>
            <a:ext cx="2384425" cy="869950"/>
          </a:xfrm>
          <a:prstGeom prst="rect">
            <a:avLst/>
          </a:prstGeom>
          <a:noFill/>
          <a:ln w="9525">
            <a:noFill/>
            <a:miter lim="800000"/>
            <a:headEnd/>
            <a:tailEnd/>
          </a:ln>
        </p:spPr>
      </p:pic>
      <p:sp>
        <p:nvSpPr>
          <p:cNvPr id="11" name="CasellaDiTesto 10"/>
          <p:cNvSpPr txBox="1"/>
          <p:nvPr/>
        </p:nvSpPr>
        <p:spPr>
          <a:xfrm>
            <a:off x="544513" y="5629275"/>
            <a:ext cx="2082800" cy="431800"/>
          </a:xfrm>
          <a:prstGeom prst="rect">
            <a:avLst/>
          </a:prstGeom>
          <a:noFill/>
        </p:spPr>
        <p:txBody>
          <a:bodyPr>
            <a:spAutoFit/>
          </a:bodyPr>
          <a:lstStyle/>
          <a:p>
            <a:pPr algn="r" defTabSz="806867" fontAlgn="auto">
              <a:spcBef>
                <a:spcPts val="0"/>
              </a:spcBef>
              <a:spcAft>
                <a:spcPts val="0"/>
              </a:spcAft>
              <a:defRPr/>
            </a:pPr>
            <a:r>
              <a:rPr lang="en-US" sz="971" dirty="0">
                <a:solidFill>
                  <a:srgbClr val="DDDCD9">
                    <a:lumMod val="25000"/>
                  </a:srgbClr>
                </a:solidFill>
                <a:latin typeface="Constantia"/>
                <a:cs typeface="+mn-cs"/>
              </a:rPr>
              <a:t>World Health Organization</a:t>
            </a:r>
            <a:endParaRPr lang="en-US" sz="971" i="1" dirty="0">
              <a:solidFill>
                <a:srgbClr val="DDDCD9">
                  <a:lumMod val="25000"/>
                </a:srgbClr>
              </a:solidFill>
              <a:latin typeface="Constantia"/>
              <a:cs typeface="+mn-cs"/>
            </a:endParaRPr>
          </a:p>
          <a:p>
            <a:pPr algn="r" defTabSz="806867" fontAlgn="auto">
              <a:spcBef>
                <a:spcPts val="0"/>
              </a:spcBef>
              <a:spcAft>
                <a:spcPts val="0"/>
              </a:spcAft>
              <a:defRPr/>
            </a:pPr>
            <a:endParaRPr lang="it-IT" sz="1235" dirty="0">
              <a:solidFill>
                <a:srgbClr val="595959"/>
              </a:solidFill>
              <a:latin typeface="Constantia"/>
              <a:cs typeface="+mn-cs"/>
            </a:endParaRPr>
          </a:p>
        </p:txBody>
      </p:sp>
      <p:sp>
        <p:nvSpPr>
          <p:cNvPr id="14" name="Text Placeholder 18"/>
          <p:cNvSpPr txBox="1">
            <a:spLocks/>
          </p:cNvSpPr>
          <p:nvPr/>
        </p:nvSpPr>
        <p:spPr>
          <a:xfrm>
            <a:off x="3209925" y="5414963"/>
            <a:ext cx="2714625" cy="157162"/>
          </a:xfrm>
          <a:prstGeom prst="rect">
            <a:avLst/>
          </a:prstGeom>
        </p:spPr>
        <p:txBody>
          <a:bodyPr lIns="80682" tIns="40341" rIns="80682" bIns="40341" anchor="ctr"/>
          <a:lstStyle>
            <a:lvl1pPr marL="0" indent="0" algn="ctr" defTabSz="1005840" rtl="0" eaLnBrk="1" latinLnBrk="0" hangingPunct="1">
              <a:lnSpc>
                <a:spcPct val="100000"/>
              </a:lnSpc>
              <a:spcBef>
                <a:spcPts val="0"/>
              </a:spcBef>
              <a:buFont typeface="Arial" panose="020B0604020202020204" pitchFamily="34" charset="0"/>
              <a:buNone/>
              <a:defRPr sz="1100" kern="1200">
                <a:solidFill>
                  <a:schemeClr val="tx1"/>
                </a:solidFill>
                <a:latin typeface="+mn-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36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defTabSz="887553" fontAlgn="auto">
              <a:spcAft>
                <a:spcPts val="0"/>
              </a:spcAft>
              <a:defRPr/>
            </a:pPr>
            <a:r>
              <a:rPr lang="en-US" sz="971" dirty="0" err="1">
                <a:solidFill>
                  <a:srgbClr val="595959"/>
                </a:solidFill>
              </a:rPr>
              <a:t>Dott</a:t>
            </a:r>
            <a:r>
              <a:rPr lang="en-US" sz="971" dirty="0">
                <a:solidFill>
                  <a:srgbClr val="595959"/>
                </a:solidFill>
              </a:rPr>
              <a:t>. Luca </a:t>
            </a:r>
            <a:r>
              <a:rPr lang="en-US" sz="971" dirty="0" err="1">
                <a:solidFill>
                  <a:srgbClr val="595959"/>
                </a:solidFill>
              </a:rPr>
              <a:t>Boniardi</a:t>
            </a:r>
            <a:r>
              <a:rPr lang="en-US" sz="971" dirty="0">
                <a:solidFill>
                  <a:srgbClr val="595959"/>
                </a:solidFill>
              </a:rPr>
              <a:t> e </a:t>
            </a:r>
            <a:r>
              <a:rPr lang="en-US" sz="971" dirty="0" err="1">
                <a:solidFill>
                  <a:srgbClr val="595959"/>
                </a:solidFill>
              </a:rPr>
              <a:t>Prof.ssa</a:t>
            </a:r>
            <a:r>
              <a:rPr lang="en-US" sz="971" dirty="0">
                <a:solidFill>
                  <a:srgbClr val="595959"/>
                </a:solidFill>
              </a:rPr>
              <a:t> Silvia </a:t>
            </a:r>
            <a:r>
              <a:rPr lang="en-US" sz="971" dirty="0" err="1">
                <a:solidFill>
                  <a:srgbClr val="595959"/>
                </a:solidFill>
              </a:rPr>
              <a:t>Fustinoni</a:t>
            </a:r>
            <a:endParaRPr lang="en-US" sz="971" dirty="0">
              <a:solidFill>
                <a:srgbClr val="59595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a:xfrm>
            <a:off x="538163" y="679450"/>
            <a:ext cx="2162175" cy="209550"/>
          </a:xfrm>
        </p:spPr>
        <p:txBody>
          <a:bodyPr/>
          <a:lstStyle/>
          <a:p>
            <a:pPr algn="ctr" defTabSz="887553" fontAlgn="auto">
              <a:spcAft>
                <a:spcPts val="0"/>
              </a:spcAft>
              <a:buFont typeface="Arial" panose="020B0604020202020204" pitchFamily="34" charset="0"/>
              <a:buNone/>
              <a:defRPr/>
            </a:pPr>
            <a:r>
              <a:rPr lang="en-US" b="1" dirty="0" smtClean="0"/>
              <a:t>Il </a:t>
            </a:r>
            <a:r>
              <a:rPr lang="en-US" b="1" dirty="0" err="1" smtClean="0"/>
              <a:t>progetto</a:t>
            </a:r>
            <a:endParaRPr lang="en-US" b="1" dirty="0"/>
          </a:p>
        </p:txBody>
      </p:sp>
      <p:sp>
        <p:nvSpPr>
          <p:cNvPr id="28" name="Text Placeholder 27"/>
          <p:cNvSpPr>
            <a:spLocks noGrp="1"/>
          </p:cNvSpPr>
          <p:nvPr>
            <p:ph type="body" sz="quarter" idx="21"/>
          </p:nvPr>
        </p:nvSpPr>
        <p:spPr>
          <a:xfrm>
            <a:off x="3497263" y="889000"/>
            <a:ext cx="2225675" cy="3154363"/>
          </a:xfrm>
        </p:spPr>
        <p:txBody>
          <a:bodyPr/>
          <a:lstStyle/>
          <a:p>
            <a:pPr marL="151287" indent="-151287" algn="just" defTabSz="887553" fontAlgn="auto">
              <a:lnSpc>
                <a:spcPct val="100000"/>
              </a:lnSpc>
              <a:spcBef>
                <a:spcPts val="529"/>
              </a:spcBef>
              <a:spcAft>
                <a:spcPts val="0"/>
              </a:spcAft>
              <a:buFont typeface="Arial" panose="020B0604020202020204" pitchFamily="34" charset="0"/>
              <a:buChar char="•"/>
              <a:defRPr/>
            </a:pPr>
            <a:r>
              <a:rPr lang="en-US" sz="882" dirty="0" err="1">
                <a:solidFill>
                  <a:schemeClr val="tx2"/>
                </a:solidFill>
              </a:rPr>
              <a:t>l’esposizione</a:t>
            </a:r>
            <a:r>
              <a:rPr lang="en-US" sz="882" dirty="0">
                <a:solidFill>
                  <a:schemeClr val="tx2"/>
                </a:solidFill>
              </a:rPr>
              <a:t> ad </a:t>
            </a:r>
            <a:r>
              <a:rPr lang="en-US" sz="882" dirty="0" err="1">
                <a:solidFill>
                  <a:schemeClr val="tx2"/>
                </a:solidFill>
              </a:rPr>
              <a:t>imquinanti</a:t>
            </a:r>
            <a:r>
              <a:rPr lang="en-US" sz="882" dirty="0">
                <a:solidFill>
                  <a:schemeClr val="tx2"/>
                </a:solidFill>
              </a:rPr>
              <a:t> </a:t>
            </a:r>
            <a:r>
              <a:rPr lang="en-US" sz="882" dirty="0" err="1">
                <a:solidFill>
                  <a:schemeClr val="tx2"/>
                </a:solidFill>
              </a:rPr>
              <a:t>atmosferici</a:t>
            </a:r>
            <a:r>
              <a:rPr lang="en-US" sz="882" dirty="0">
                <a:solidFill>
                  <a:schemeClr val="tx2"/>
                </a:solidFill>
              </a:rPr>
              <a:t> </a:t>
            </a:r>
            <a:r>
              <a:rPr lang="en-US" sz="882" dirty="0" err="1">
                <a:solidFill>
                  <a:schemeClr val="tx2"/>
                </a:solidFill>
              </a:rPr>
              <a:t>quali</a:t>
            </a:r>
            <a:r>
              <a:rPr lang="en-US" sz="882" dirty="0">
                <a:solidFill>
                  <a:schemeClr val="tx2"/>
                </a:solidFill>
              </a:rPr>
              <a:t> </a:t>
            </a:r>
            <a:r>
              <a:rPr lang="en-US" sz="882" dirty="0" err="1">
                <a:solidFill>
                  <a:schemeClr val="tx2"/>
                </a:solidFill>
              </a:rPr>
              <a:t>il</a:t>
            </a:r>
            <a:r>
              <a:rPr lang="en-US" sz="882" dirty="0">
                <a:solidFill>
                  <a:schemeClr val="tx2"/>
                </a:solidFill>
              </a:rPr>
              <a:t> Black Carbon </a:t>
            </a:r>
            <a:r>
              <a:rPr lang="en-US" sz="882" dirty="0" err="1">
                <a:solidFill>
                  <a:schemeClr val="tx2"/>
                </a:solidFill>
              </a:rPr>
              <a:t>rappresenta</a:t>
            </a:r>
            <a:r>
              <a:rPr lang="en-US" sz="882" dirty="0">
                <a:solidFill>
                  <a:schemeClr val="tx2"/>
                </a:solidFill>
              </a:rPr>
              <a:t> </a:t>
            </a:r>
            <a:r>
              <a:rPr lang="en-US" sz="882" dirty="0" err="1">
                <a:solidFill>
                  <a:schemeClr val="tx2"/>
                </a:solidFill>
              </a:rPr>
              <a:t>una</a:t>
            </a:r>
            <a:r>
              <a:rPr lang="en-US" sz="882" dirty="0">
                <a:solidFill>
                  <a:schemeClr val="tx2"/>
                </a:solidFill>
              </a:rPr>
              <a:t> </a:t>
            </a:r>
            <a:r>
              <a:rPr lang="en-US" sz="882" dirty="0" err="1">
                <a:solidFill>
                  <a:schemeClr val="tx2"/>
                </a:solidFill>
              </a:rPr>
              <a:t>minaccia</a:t>
            </a:r>
            <a:r>
              <a:rPr lang="en-US" sz="882" dirty="0">
                <a:solidFill>
                  <a:schemeClr val="tx2"/>
                </a:solidFill>
              </a:rPr>
              <a:t> </a:t>
            </a:r>
            <a:r>
              <a:rPr lang="en-US" sz="882" dirty="0" err="1">
                <a:solidFill>
                  <a:schemeClr val="tx2"/>
                </a:solidFill>
              </a:rPr>
              <a:t>soprattutto</a:t>
            </a:r>
            <a:r>
              <a:rPr lang="en-US" sz="882" dirty="0">
                <a:solidFill>
                  <a:schemeClr val="tx2"/>
                </a:solidFill>
              </a:rPr>
              <a:t> per </a:t>
            </a:r>
            <a:r>
              <a:rPr lang="en-US" sz="882" dirty="0" err="1">
                <a:solidFill>
                  <a:schemeClr val="tx2"/>
                </a:solidFill>
              </a:rPr>
              <a:t>i</a:t>
            </a:r>
            <a:r>
              <a:rPr lang="en-US" sz="882" dirty="0">
                <a:solidFill>
                  <a:schemeClr val="tx2"/>
                </a:solidFill>
              </a:rPr>
              <a:t> </a:t>
            </a:r>
            <a:r>
              <a:rPr lang="en-US" sz="882" dirty="0" err="1">
                <a:solidFill>
                  <a:schemeClr val="tx2"/>
                </a:solidFill>
              </a:rPr>
              <a:t>più</a:t>
            </a:r>
            <a:r>
              <a:rPr lang="en-US" sz="882" dirty="0">
                <a:solidFill>
                  <a:schemeClr val="tx2"/>
                </a:solidFill>
              </a:rPr>
              <a:t> </a:t>
            </a:r>
            <a:r>
              <a:rPr lang="en-US" sz="882" dirty="0" err="1">
                <a:solidFill>
                  <a:schemeClr val="tx2"/>
                </a:solidFill>
              </a:rPr>
              <a:t>piccoli</a:t>
            </a:r>
            <a:r>
              <a:rPr lang="en-US" sz="882" dirty="0">
                <a:solidFill>
                  <a:schemeClr val="tx2"/>
                </a:solidFill>
              </a:rPr>
              <a:t>; </a:t>
            </a:r>
          </a:p>
          <a:p>
            <a:pPr marL="151287" indent="-151287" algn="just" defTabSz="887553" fontAlgn="auto">
              <a:lnSpc>
                <a:spcPct val="100000"/>
              </a:lnSpc>
              <a:spcBef>
                <a:spcPts val="529"/>
              </a:spcBef>
              <a:spcAft>
                <a:spcPts val="0"/>
              </a:spcAft>
              <a:buFont typeface="Arial" panose="020B0604020202020204" pitchFamily="34" charset="0"/>
              <a:buChar char="•"/>
              <a:defRPr/>
            </a:pPr>
            <a:r>
              <a:rPr lang="en-US" sz="882" dirty="0">
                <a:solidFill>
                  <a:schemeClr val="tx2"/>
                </a:solidFill>
              </a:rPr>
              <a:t>le </a:t>
            </a:r>
            <a:r>
              <a:rPr lang="en-US" sz="882" dirty="0" err="1">
                <a:solidFill>
                  <a:schemeClr val="tx2"/>
                </a:solidFill>
              </a:rPr>
              <a:t>malattie</a:t>
            </a:r>
            <a:r>
              <a:rPr lang="en-US" sz="882" dirty="0">
                <a:solidFill>
                  <a:schemeClr val="tx2"/>
                </a:solidFill>
              </a:rPr>
              <a:t> </a:t>
            </a:r>
            <a:r>
              <a:rPr lang="en-US" sz="882" dirty="0" err="1">
                <a:solidFill>
                  <a:schemeClr val="tx2"/>
                </a:solidFill>
              </a:rPr>
              <a:t>respiratorie</a:t>
            </a:r>
            <a:r>
              <a:rPr lang="en-US" sz="882" dirty="0">
                <a:solidFill>
                  <a:schemeClr val="tx2"/>
                </a:solidFill>
              </a:rPr>
              <a:t>, in </a:t>
            </a:r>
            <a:r>
              <a:rPr lang="en-US" sz="882" dirty="0" err="1">
                <a:solidFill>
                  <a:schemeClr val="tx2"/>
                </a:solidFill>
              </a:rPr>
              <a:t>particolare</a:t>
            </a:r>
            <a:r>
              <a:rPr lang="en-US" sz="882" dirty="0">
                <a:solidFill>
                  <a:schemeClr val="tx2"/>
                </a:solidFill>
              </a:rPr>
              <a:t> </a:t>
            </a:r>
            <a:r>
              <a:rPr lang="en-US" sz="882" dirty="0" err="1">
                <a:solidFill>
                  <a:schemeClr val="tx2"/>
                </a:solidFill>
              </a:rPr>
              <a:t>l’asma</a:t>
            </a:r>
            <a:r>
              <a:rPr lang="en-US" sz="882" dirty="0">
                <a:solidFill>
                  <a:schemeClr val="tx2"/>
                </a:solidFill>
              </a:rPr>
              <a:t>, </a:t>
            </a:r>
            <a:r>
              <a:rPr lang="en-US" sz="882" dirty="0" err="1">
                <a:solidFill>
                  <a:schemeClr val="tx2"/>
                </a:solidFill>
              </a:rPr>
              <a:t>sono</a:t>
            </a:r>
            <a:r>
              <a:rPr lang="en-US" sz="882" dirty="0">
                <a:solidFill>
                  <a:schemeClr val="tx2"/>
                </a:solidFill>
              </a:rPr>
              <a:t> in </a:t>
            </a:r>
            <a:r>
              <a:rPr lang="en-US" sz="882" dirty="0" err="1">
                <a:solidFill>
                  <a:schemeClr val="tx2"/>
                </a:solidFill>
              </a:rPr>
              <a:t>crescita</a:t>
            </a:r>
            <a:r>
              <a:rPr lang="en-US" sz="882" dirty="0">
                <a:solidFill>
                  <a:schemeClr val="tx2"/>
                </a:solidFill>
              </a:rPr>
              <a:t> </a:t>
            </a:r>
            <a:r>
              <a:rPr lang="en-US" sz="882" dirty="0" err="1">
                <a:solidFill>
                  <a:schemeClr val="tx2"/>
                </a:solidFill>
              </a:rPr>
              <a:t>tra</a:t>
            </a:r>
            <a:r>
              <a:rPr lang="en-US" sz="882" dirty="0">
                <a:solidFill>
                  <a:schemeClr val="tx2"/>
                </a:solidFill>
              </a:rPr>
              <a:t> </a:t>
            </a:r>
            <a:r>
              <a:rPr lang="en-US" sz="882" dirty="0" err="1">
                <a:solidFill>
                  <a:schemeClr val="tx2"/>
                </a:solidFill>
              </a:rPr>
              <a:t>i</a:t>
            </a:r>
            <a:r>
              <a:rPr lang="en-US" sz="882" dirty="0">
                <a:solidFill>
                  <a:schemeClr val="tx2"/>
                </a:solidFill>
              </a:rPr>
              <a:t> </a:t>
            </a:r>
            <a:r>
              <a:rPr lang="en-US" sz="882" dirty="0" err="1">
                <a:solidFill>
                  <a:schemeClr val="tx2"/>
                </a:solidFill>
              </a:rPr>
              <a:t>giovani</a:t>
            </a:r>
            <a:r>
              <a:rPr lang="en-US" sz="882" dirty="0">
                <a:solidFill>
                  <a:schemeClr val="tx2"/>
                </a:solidFill>
              </a:rPr>
              <a:t> (</a:t>
            </a:r>
            <a:r>
              <a:rPr lang="en-US" sz="882" dirty="0" err="1">
                <a:solidFill>
                  <a:schemeClr val="tx2"/>
                </a:solidFill>
              </a:rPr>
              <a:t>Galassi</a:t>
            </a:r>
            <a:r>
              <a:rPr lang="en-US" sz="882" dirty="0">
                <a:solidFill>
                  <a:schemeClr val="tx2"/>
                </a:solidFill>
              </a:rPr>
              <a:t>, 2006);</a:t>
            </a:r>
          </a:p>
          <a:p>
            <a:pPr marL="151287" indent="-151287" algn="just" defTabSz="887553" fontAlgn="auto">
              <a:lnSpc>
                <a:spcPct val="100000"/>
              </a:lnSpc>
              <a:spcBef>
                <a:spcPts val="529"/>
              </a:spcBef>
              <a:spcAft>
                <a:spcPts val="0"/>
              </a:spcAft>
              <a:buFont typeface="Arial" panose="020B0604020202020204" pitchFamily="34" charset="0"/>
              <a:buChar char="•"/>
              <a:defRPr/>
            </a:pPr>
            <a:r>
              <a:rPr lang="en-US" sz="882" dirty="0" err="1">
                <a:solidFill>
                  <a:schemeClr val="tx2"/>
                </a:solidFill>
              </a:rPr>
              <a:t>esiste</a:t>
            </a:r>
            <a:r>
              <a:rPr lang="en-US" sz="882" dirty="0">
                <a:solidFill>
                  <a:schemeClr val="tx2"/>
                </a:solidFill>
              </a:rPr>
              <a:t> </a:t>
            </a:r>
            <a:r>
              <a:rPr lang="en-US" sz="882" dirty="0" err="1">
                <a:solidFill>
                  <a:schemeClr val="tx2"/>
                </a:solidFill>
              </a:rPr>
              <a:t>una</a:t>
            </a:r>
            <a:r>
              <a:rPr lang="en-US" sz="882" dirty="0">
                <a:solidFill>
                  <a:schemeClr val="tx2"/>
                </a:solidFill>
              </a:rPr>
              <a:t> forte </a:t>
            </a:r>
            <a:r>
              <a:rPr lang="en-US" sz="882" dirty="0" err="1">
                <a:solidFill>
                  <a:schemeClr val="tx2"/>
                </a:solidFill>
              </a:rPr>
              <a:t>relazione</a:t>
            </a:r>
            <a:r>
              <a:rPr lang="en-US" sz="882" dirty="0">
                <a:solidFill>
                  <a:schemeClr val="tx2"/>
                </a:solidFill>
              </a:rPr>
              <a:t> </a:t>
            </a:r>
            <a:r>
              <a:rPr lang="en-US" sz="882" dirty="0" err="1">
                <a:solidFill>
                  <a:schemeClr val="tx2"/>
                </a:solidFill>
              </a:rPr>
              <a:t>tra</a:t>
            </a:r>
            <a:r>
              <a:rPr lang="en-US" sz="882" dirty="0">
                <a:solidFill>
                  <a:schemeClr val="tx2"/>
                </a:solidFill>
              </a:rPr>
              <a:t> </a:t>
            </a:r>
            <a:r>
              <a:rPr lang="en-US" sz="882" dirty="0" err="1">
                <a:solidFill>
                  <a:schemeClr val="tx2"/>
                </a:solidFill>
              </a:rPr>
              <a:t>densità</a:t>
            </a:r>
            <a:r>
              <a:rPr lang="en-US" sz="882" dirty="0">
                <a:solidFill>
                  <a:schemeClr val="tx2"/>
                </a:solidFill>
              </a:rPr>
              <a:t> di </a:t>
            </a:r>
            <a:r>
              <a:rPr lang="en-US" sz="882" dirty="0" err="1">
                <a:solidFill>
                  <a:schemeClr val="tx2"/>
                </a:solidFill>
              </a:rPr>
              <a:t>traffico</a:t>
            </a:r>
            <a:r>
              <a:rPr lang="en-US" sz="882" dirty="0">
                <a:solidFill>
                  <a:schemeClr val="tx2"/>
                </a:solidFill>
              </a:rPr>
              <a:t> e </a:t>
            </a:r>
            <a:r>
              <a:rPr lang="en-US" sz="882" dirty="0" err="1">
                <a:solidFill>
                  <a:schemeClr val="tx2"/>
                </a:solidFill>
              </a:rPr>
              <a:t>problematiche</a:t>
            </a:r>
            <a:r>
              <a:rPr lang="en-US" sz="882" dirty="0">
                <a:solidFill>
                  <a:schemeClr val="tx2"/>
                </a:solidFill>
              </a:rPr>
              <a:t> </a:t>
            </a:r>
            <a:r>
              <a:rPr lang="en-US" sz="882" dirty="0" err="1">
                <a:solidFill>
                  <a:schemeClr val="tx2"/>
                </a:solidFill>
              </a:rPr>
              <a:t>respiratorie</a:t>
            </a:r>
            <a:r>
              <a:rPr lang="en-US" sz="882" dirty="0">
                <a:solidFill>
                  <a:schemeClr val="tx2"/>
                </a:solidFill>
              </a:rPr>
              <a:t> (Esposito, 2013; </a:t>
            </a:r>
            <a:r>
              <a:rPr lang="en-US" sz="882" dirty="0" err="1">
                <a:solidFill>
                  <a:schemeClr val="tx2"/>
                </a:solidFill>
              </a:rPr>
              <a:t>Migliore</a:t>
            </a:r>
            <a:r>
              <a:rPr lang="en-US" sz="882" dirty="0">
                <a:solidFill>
                  <a:schemeClr val="tx2"/>
                </a:solidFill>
              </a:rPr>
              <a:t>, 2009);</a:t>
            </a:r>
          </a:p>
          <a:p>
            <a:pPr marL="151287" indent="-151287" algn="just" defTabSz="887553" fontAlgn="auto">
              <a:lnSpc>
                <a:spcPct val="100000"/>
              </a:lnSpc>
              <a:spcBef>
                <a:spcPts val="529"/>
              </a:spcBef>
              <a:spcAft>
                <a:spcPts val="0"/>
              </a:spcAft>
              <a:buFont typeface="Arial" panose="020B0604020202020204" pitchFamily="34" charset="0"/>
              <a:buChar char="•"/>
              <a:defRPr/>
            </a:pPr>
            <a:r>
              <a:rPr lang="en-US" sz="882" dirty="0" err="1">
                <a:solidFill>
                  <a:schemeClr val="tx2"/>
                </a:solidFill>
              </a:rPr>
              <a:t>buona</a:t>
            </a:r>
            <a:r>
              <a:rPr lang="en-US" sz="882" dirty="0">
                <a:solidFill>
                  <a:schemeClr val="tx2"/>
                </a:solidFill>
              </a:rPr>
              <a:t> parte di </a:t>
            </a:r>
            <a:r>
              <a:rPr lang="en-US" sz="882" dirty="0" err="1">
                <a:solidFill>
                  <a:schemeClr val="tx2"/>
                </a:solidFill>
              </a:rPr>
              <a:t>queste</a:t>
            </a:r>
            <a:r>
              <a:rPr lang="en-US" sz="882" dirty="0">
                <a:solidFill>
                  <a:schemeClr val="tx2"/>
                </a:solidFill>
              </a:rPr>
              <a:t> </a:t>
            </a:r>
            <a:r>
              <a:rPr lang="en-US" sz="882" dirty="0" err="1">
                <a:solidFill>
                  <a:schemeClr val="tx2"/>
                </a:solidFill>
              </a:rPr>
              <a:t>possono</a:t>
            </a:r>
            <a:r>
              <a:rPr lang="en-US" sz="882" dirty="0">
                <a:solidFill>
                  <a:schemeClr val="tx2"/>
                </a:solidFill>
              </a:rPr>
              <a:t> </a:t>
            </a:r>
            <a:r>
              <a:rPr lang="en-US" sz="882" dirty="0" err="1">
                <a:solidFill>
                  <a:schemeClr val="tx2"/>
                </a:solidFill>
              </a:rPr>
              <a:t>essere</a:t>
            </a:r>
            <a:r>
              <a:rPr lang="en-US" sz="882" dirty="0">
                <a:solidFill>
                  <a:schemeClr val="tx2"/>
                </a:solidFill>
              </a:rPr>
              <a:t> </a:t>
            </a:r>
            <a:r>
              <a:rPr lang="en-US" sz="882" dirty="0" err="1">
                <a:solidFill>
                  <a:schemeClr val="tx2"/>
                </a:solidFill>
              </a:rPr>
              <a:t>evitate</a:t>
            </a:r>
            <a:r>
              <a:rPr lang="en-US" sz="882" dirty="0">
                <a:solidFill>
                  <a:schemeClr val="tx2"/>
                </a:solidFill>
              </a:rPr>
              <a:t> </a:t>
            </a:r>
            <a:r>
              <a:rPr lang="en-US" sz="882" dirty="0" err="1">
                <a:solidFill>
                  <a:schemeClr val="tx2"/>
                </a:solidFill>
              </a:rPr>
              <a:t>intervenendo</a:t>
            </a:r>
            <a:r>
              <a:rPr lang="en-US" sz="882" dirty="0">
                <a:solidFill>
                  <a:schemeClr val="tx2"/>
                </a:solidFill>
              </a:rPr>
              <a:t> </a:t>
            </a:r>
            <a:r>
              <a:rPr lang="en-US" sz="882" dirty="0" err="1">
                <a:solidFill>
                  <a:schemeClr val="tx2"/>
                </a:solidFill>
              </a:rPr>
              <a:t>sul</a:t>
            </a:r>
            <a:r>
              <a:rPr lang="en-US" sz="882" dirty="0">
                <a:solidFill>
                  <a:schemeClr val="tx2"/>
                </a:solidFill>
              </a:rPr>
              <a:t> </a:t>
            </a:r>
            <a:r>
              <a:rPr lang="en-US" sz="882" dirty="0" err="1">
                <a:solidFill>
                  <a:schemeClr val="tx2"/>
                </a:solidFill>
              </a:rPr>
              <a:t>traffico</a:t>
            </a:r>
            <a:r>
              <a:rPr lang="en-US" sz="882" dirty="0">
                <a:solidFill>
                  <a:schemeClr val="tx2"/>
                </a:solidFill>
              </a:rPr>
              <a:t> </a:t>
            </a:r>
            <a:r>
              <a:rPr lang="en-US" sz="882" dirty="0" err="1">
                <a:solidFill>
                  <a:schemeClr val="tx2"/>
                </a:solidFill>
              </a:rPr>
              <a:t>urbano</a:t>
            </a:r>
            <a:r>
              <a:rPr lang="en-US" sz="882" dirty="0">
                <a:solidFill>
                  <a:schemeClr val="tx2"/>
                </a:solidFill>
              </a:rPr>
              <a:t> (</a:t>
            </a:r>
            <a:r>
              <a:rPr lang="en-US" sz="882" dirty="0" err="1">
                <a:solidFill>
                  <a:schemeClr val="tx2"/>
                </a:solidFill>
              </a:rPr>
              <a:t>Ministero</a:t>
            </a:r>
            <a:r>
              <a:rPr lang="en-US" sz="882" dirty="0">
                <a:solidFill>
                  <a:schemeClr val="tx2"/>
                </a:solidFill>
              </a:rPr>
              <a:t> </a:t>
            </a:r>
            <a:r>
              <a:rPr lang="en-US" sz="882" dirty="0" err="1">
                <a:solidFill>
                  <a:schemeClr val="tx2"/>
                </a:solidFill>
              </a:rPr>
              <a:t>della</a:t>
            </a:r>
            <a:r>
              <a:rPr lang="en-US" sz="882" dirty="0">
                <a:solidFill>
                  <a:schemeClr val="tx2"/>
                </a:solidFill>
              </a:rPr>
              <a:t> Salute, </a:t>
            </a:r>
            <a:r>
              <a:rPr lang="en-US" sz="882" dirty="0" err="1">
                <a:solidFill>
                  <a:schemeClr val="tx2"/>
                </a:solidFill>
              </a:rPr>
              <a:t>gruppo</a:t>
            </a:r>
            <a:r>
              <a:rPr lang="en-US" sz="882" dirty="0">
                <a:solidFill>
                  <a:schemeClr val="tx2"/>
                </a:solidFill>
              </a:rPr>
              <a:t> GARD, 2015);</a:t>
            </a:r>
          </a:p>
          <a:p>
            <a:pPr marL="151287" indent="-151287" algn="just" defTabSz="887553" fontAlgn="auto">
              <a:lnSpc>
                <a:spcPct val="100000"/>
              </a:lnSpc>
              <a:spcBef>
                <a:spcPts val="529"/>
              </a:spcBef>
              <a:spcAft>
                <a:spcPts val="0"/>
              </a:spcAft>
              <a:buFont typeface="Arial" panose="020B0604020202020204" pitchFamily="34" charset="0"/>
              <a:buChar char="•"/>
              <a:defRPr/>
            </a:pPr>
            <a:r>
              <a:rPr lang="en-US" sz="882" dirty="0" err="1">
                <a:solidFill>
                  <a:schemeClr val="tx2"/>
                </a:solidFill>
              </a:rPr>
              <a:t>il</a:t>
            </a:r>
            <a:r>
              <a:rPr lang="en-US" sz="882" dirty="0">
                <a:solidFill>
                  <a:schemeClr val="tx2"/>
                </a:solidFill>
              </a:rPr>
              <a:t> 20% del </a:t>
            </a:r>
            <a:r>
              <a:rPr lang="en-US" sz="882" dirty="0" err="1">
                <a:solidFill>
                  <a:schemeClr val="tx2"/>
                </a:solidFill>
              </a:rPr>
              <a:t>traffico</a:t>
            </a:r>
            <a:r>
              <a:rPr lang="en-US" sz="882" dirty="0">
                <a:solidFill>
                  <a:schemeClr val="tx2"/>
                </a:solidFill>
              </a:rPr>
              <a:t> </a:t>
            </a:r>
            <a:r>
              <a:rPr lang="en-US" sz="882" dirty="0" err="1">
                <a:solidFill>
                  <a:schemeClr val="tx2"/>
                </a:solidFill>
              </a:rPr>
              <a:t>milanese</a:t>
            </a:r>
            <a:r>
              <a:rPr lang="en-US" sz="882" dirty="0">
                <a:solidFill>
                  <a:schemeClr val="tx2"/>
                </a:solidFill>
              </a:rPr>
              <a:t> </a:t>
            </a:r>
            <a:r>
              <a:rPr lang="en-US" sz="882" dirty="0" err="1">
                <a:solidFill>
                  <a:schemeClr val="tx2"/>
                </a:solidFill>
              </a:rPr>
              <a:t>tra</a:t>
            </a:r>
            <a:r>
              <a:rPr lang="en-US" sz="882" dirty="0">
                <a:solidFill>
                  <a:schemeClr val="tx2"/>
                </a:solidFill>
              </a:rPr>
              <a:t> le 8 e le 9 del </a:t>
            </a:r>
            <a:r>
              <a:rPr lang="en-US" sz="882" dirty="0" err="1">
                <a:solidFill>
                  <a:schemeClr val="tx2"/>
                </a:solidFill>
              </a:rPr>
              <a:t>mattino</a:t>
            </a:r>
            <a:r>
              <a:rPr lang="en-US" sz="882" dirty="0">
                <a:solidFill>
                  <a:schemeClr val="tx2"/>
                </a:solidFill>
              </a:rPr>
              <a:t> è </a:t>
            </a:r>
            <a:r>
              <a:rPr lang="en-US" sz="882" dirty="0" err="1">
                <a:solidFill>
                  <a:schemeClr val="tx2"/>
                </a:solidFill>
              </a:rPr>
              <a:t>dovuto</a:t>
            </a:r>
            <a:r>
              <a:rPr lang="en-US" sz="882" dirty="0">
                <a:solidFill>
                  <a:schemeClr val="tx2"/>
                </a:solidFill>
              </a:rPr>
              <a:t> </a:t>
            </a:r>
            <a:r>
              <a:rPr lang="en-US" sz="882" dirty="0" err="1">
                <a:solidFill>
                  <a:schemeClr val="tx2"/>
                </a:solidFill>
              </a:rPr>
              <a:t>ai</a:t>
            </a:r>
            <a:r>
              <a:rPr lang="en-US" sz="882" dirty="0">
                <a:solidFill>
                  <a:schemeClr val="tx2"/>
                </a:solidFill>
              </a:rPr>
              <a:t> </a:t>
            </a:r>
            <a:r>
              <a:rPr lang="en-US" sz="882" dirty="0" err="1">
                <a:solidFill>
                  <a:schemeClr val="tx2"/>
                </a:solidFill>
              </a:rPr>
              <a:t>percorsi</a:t>
            </a:r>
            <a:r>
              <a:rPr lang="en-US" sz="882" dirty="0">
                <a:solidFill>
                  <a:schemeClr val="tx2"/>
                </a:solidFill>
              </a:rPr>
              <a:t> casa-</a:t>
            </a:r>
            <a:r>
              <a:rPr lang="en-US" sz="882" dirty="0" err="1">
                <a:solidFill>
                  <a:schemeClr val="tx2"/>
                </a:solidFill>
              </a:rPr>
              <a:t>scuola</a:t>
            </a:r>
            <a:r>
              <a:rPr lang="en-US" sz="882" dirty="0">
                <a:solidFill>
                  <a:schemeClr val="tx2"/>
                </a:solidFill>
              </a:rPr>
              <a:t> (PUMS, 2013). </a:t>
            </a:r>
          </a:p>
          <a:p>
            <a:pPr algn="just" defTabSz="887553" fontAlgn="auto">
              <a:lnSpc>
                <a:spcPct val="100000"/>
              </a:lnSpc>
              <a:spcBef>
                <a:spcPts val="529"/>
              </a:spcBef>
              <a:spcAft>
                <a:spcPts val="0"/>
              </a:spcAft>
              <a:buFont typeface="Arial" panose="020B0604020202020204" pitchFamily="34" charset="0"/>
              <a:buNone/>
              <a:defRPr/>
            </a:pPr>
            <a:r>
              <a:rPr lang="en-US" sz="882" dirty="0" err="1">
                <a:solidFill>
                  <a:schemeClr val="tx2"/>
                </a:solidFill>
              </a:rPr>
              <a:t>Costruire</a:t>
            </a:r>
            <a:r>
              <a:rPr lang="en-US" sz="882" dirty="0">
                <a:solidFill>
                  <a:schemeClr val="tx2"/>
                </a:solidFill>
              </a:rPr>
              <a:t> </a:t>
            </a:r>
            <a:r>
              <a:rPr lang="en-US" sz="882" dirty="0" err="1">
                <a:solidFill>
                  <a:schemeClr val="tx2"/>
                </a:solidFill>
              </a:rPr>
              <a:t>una</a:t>
            </a:r>
            <a:r>
              <a:rPr lang="en-US" sz="882" dirty="0">
                <a:solidFill>
                  <a:schemeClr val="tx2"/>
                </a:solidFill>
              </a:rPr>
              <a:t> </a:t>
            </a:r>
            <a:r>
              <a:rPr lang="en-US" sz="882" dirty="0" err="1">
                <a:solidFill>
                  <a:schemeClr val="tx2"/>
                </a:solidFill>
              </a:rPr>
              <a:t>città</a:t>
            </a:r>
            <a:r>
              <a:rPr lang="en-US" sz="882" dirty="0">
                <a:solidFill>
                  <a:schemeClr val="tx2"/>
                </a:solidFill>
              </a:rPr>
              <a:t> a </a:t>
            </a:r>
            <a:r>
              <a:rPr lang="en-US" sz="882" dirty="0" err="1">
                <a:solidFill>
                  <a:schemeClr val="tx2"/>
                </a:solidFill>
              </a:rPr>
              <a:t>misura</a:t>
            </a:r>
            <a:r>
              <a:rPr lang="en-US" sz="882" dirty="0">
                <a:solidFill>
                  <a:schemeClr val="tx2"/>
                </a:solidFill>
              </a:rPr>
              <a:t> di bambino </a:t>
            </a:r>
            <a:r>
              <a:rPr lang="en-US" sz="882" dirty="0" err="1">
                <a:solidFill>
                  <a:schemeClr val="tx2"/>
                </a:solidFill>
              </a:rPr>
              <a:t>più</a:t>
            </a:r>
            <a:r>
              <a:rPr lang="en-US" sz="882" dirty="0">
                <a:solidFill>
                  <a:schemeClr val="tx2"/>
                </a:solidFill>
              </a:rPr>
              <a:t> </a:t>
            </a:r>
            <a:r>
              <a:rPr lang="en-US" sz="882" dirty="0" err="1">
                <a:solidFill>
                  <a:schemeClr val="tx2"/>
                </a:solidFill>
              </a:rPr>
              <a:t>favorevole</a:t>
            </a:r>
            <a:r>
              <a:rPr lang="en-US" sz="882" dirty="0">
                <a:solidFill>
                  <a:schemeClr val="tx2"/>
                </a:solidFill>
              </a:rPr>
              <a:t> </a:t>
            </a:r>
            <a:r>
              <a:rPr lang="en-US" sz="882" dirty="0" err="1">
                <a:solidFill>
                  <a:schemeClr val="tx2"/>
                </a:solidFill>
              </a:rPr>
              <a:t>agli</a:t>
            </a:r>
            <a:r>
              <a:rPr lang="en-US" sz="882" dirty="0">
                <a:solidFill>
                  <a:schemeClr val="tx2"/>
                </a:solidFill>
              </a:rPr>
              <a:t> </a:t>
            </a:r>
            <a:r>
              <a:rPr lang="en-US" sz="882" dirty="0" err="1">
                <a:solidFill>
                  <a:schemeClr val="tx2"/>
                </a:solidFill>
              </a:rPr>
              <a:t>spostamenti</a:t>
            </a:r>
            <a:r>
              <a:rPr lang="en-US" sz="882" dirty="0">
                <a:solidFill>
                  <a:schemeClr val="tx2"/>
                </a:solidFill>
              </a:rPr>
              <a:t> </a:t>
            </a:r>
            <a:r>
              <a:rPr lang="en-US" sz="882" dirty="0" err="1">
                <a:solidFill>
                  <a:schemeClr val="tx2"/>
                </a:solidFill>
              </a:rPr>
              <a:t>attivi</a:t>
            </a:r>
            <a:r>
              <a:rPr lang="en-US" sz="882" dirty="0">
                <a:solidFill>
                  <a:schemeClr val="tx2"/>
                </a:solidFill>
              </a:rPr>
              <a:t> e </a:t>
            </a:r>
            <a:r>
              <a:rPr lang="en-US" sz="882" dirty="0" err="1">
                <a:solidFill>
                  <a:schemeClr val="tx2"/>
                </a:solidFill>
              </a:rPr>
              <a:t>sostenibili</a:t>
            </a:r>
            <a:r>
              <a:rPr lang="en-US" sz="882" dirty="0">
                <a:solidFill>
                  <a:schemeClr val="tx2"/>
                </a:solidFill>
              </a:rPr>
              <a:t> </a:t>
            </a:r>
            <a:r>
              <a:rPr lang="en-US" sz="882" dirty="0" err="1">
                <a:solidFill>
                  <a:schemeClr val="tx2"/>
                </a:solidFill>
              </a:rPr>
              <a:t>può</a:t>
            </a:r>
            <a:r>
              <a:rPr lang="en-US" sz="882" dirty="0">
                <a:solidFill>
                  <a:schemeClr val="tx2"/>
                </a:solidFill>
              </a:rPr>
              <a:t> </a:t>
            </a:r>
            <a:r>
              <a:rPr lang="en-US" sz="882" dirty="0" err="1">
                <a:solidFill>
                  <a:schemeClr val="tx2"/>
                </a:solidFill>
              </a:rPr>
              <a:t>portare</a:t>
            </a:r>
            <a:r>
              <a:rPr lang="en-US" sz="882" dirty="0">
                <a:solidFill>
                  <a:schemeClr val="tx2"/>
                </a:solidFill>
              </a:rPr>
              <a:t> </a:t>
            </a:r>
            <a:r>
              <a:rPr lang="en-US" sz="882" dirty="0" err="1">
                <a:solidFill>
                  <a:schemeClr val="tx2"/>
                </a:solidFill>
              </a:rPr>
              <a:t>benefici</a:t>
            </a:r>
            <a:r>
              <a:rPr lang="en-US" sz="882" dirty="0">
                <a:solidFill>
                  <a:schemeClr val="tx2"/>
                </a:solidFill>
              </a:rPr>
              <a:t> </a:t>
            </a:r>
            <a:r>
              <a:rPr lang="en-US" sz="882" dirty="0" err="1">
                <a:solidFill>
                  <a:schemeClr val="tx2"/>
                </a:solidFill>
              </a:rPr>
              <a:t>all’intera</a:t>
            </a:r>
            <a:r>
              <a:rPr lang="en-US" sz="882" dirty="0">
                <a:solidFill>
                  <a:schemeClr val="tx2"/>
                </a:solidFill>
              </a:rPr>
              <a:t> </a:t>
            </a:r>
            <a:r>
              <a:rPr lang="en-US" sz="882" dirty="0" err="1">
                <a:solidFill>
                  <a:schemeClr val="tx2"/>
                </a:solidFill>
              </a:rPr>
              <a:t>cittadinanza</a:t>
            </a:r>
            <a:r>
              <a:rPr lang="en-US" sz="882" dirty="0">
                <a:solidFill>
                  <a:schemeClr val="tx2"/>
                </a:solidFill>
              </a:rPr>
              <a:t>.</a:t>
            </a:r>
            <a:endParaRPr lang="en-US" sz="882" dirty="0"/>
          </a:p>
        </p:txBody>
      </p:sp>
      <p:sp>
        <p:nvSpPr>
          <p:cNvPr id="65" name="Text Placeholder 64"/>
          <p:cNvSpPr>
            <a:spLocks noGrp="1"/>
          </p:cNvSpPr>
          <p:nvPr>
            <p:ph type="body" sz="quarter" idx="24"/>
          </p:nvPr>
        </p:nvSpPr>
        <p:spPr>
          <a:xfrm>
            <a:off x="3489325" y="679450"/>
            <a:ext cx="2082800" cy="184150"/>
          </a:xfrm>
        </p:spPr>
        <p:txBody>
          <a:bodyPr/>
          <a:lstStyle/>
          <a:p>
            <a:pPr defTabSz="887553" fontAlgn="auto">
              <a:spcAft>
                <a:spcPts val="0"/>
              </a:spcAft>
              <a:buFont typeface="Arial" panose="020B0604020202020204" pitchFamily="34" charset="0"/>
              <a:buNone/>
              <a:defRPr/>
            </a:pPr>
            <a:r>
              <a:rPr lang="en-US" sz="1235" b="1" dirty="0" err="1">
                <a:solidFill>
                  <a:schemeClr val="tx2"/>
                </a:solidFill>
              </a:rPr>
              <a:t>Perchè</a:t>
            </a:r>
            <a:r>
              <a:rPr lang="en-US" sz="1235" b="1" dirty="0">
                <a:solidFill>
                  <a:schemeClr val="tx2"/>
                </a:solidFill>
              </a:rPr>
              <a:t> le </a:t>
            </a:r>
            <a:r>
              <a:rPr lang="en-US" sz="1235" b="1" dirty="0" err="1">
                <a:solidFill>
                  <a:schemeClr val="tx2"/>
                </a:solidFill>
              </a:rPr>
              <a:t>scuole</a:t>
            </a:r>
            <a:r>
              <a:rPr lang="en-US" sz="1235" b="1" dirty="0">
                <a:solidFill>
                  <a:schemeClr val="tx2"/>
                </a:solidFill>
              </a:rPr>
              <a:t>?</a:t>
            </a:r>
          </a:p>
        </p:txBody>
      </p:sp>
      <p:sp>
        <p:nvSpPr>
          <p:cNvPr id="68" name="Text Placeholder 67"/>
          <p:cNvSpPr>
            <a:spLocks noGrp="1"/>
          </p:cNvSpPr>
          <p:nvPr>
            <p:ph type="body" sz="quarter" idx="28"/>
          </p:nvPr>
        </p:nvSpPr>
        <p:spPr>
          <a:xfrm>
            <a:off x="6518275" y="2520950"/>
            <a:ext cx="2082800" cy="209550"/>
          </a:xfrm>
        </p:spPr>
        <p:txBody>
          <a:bodyPr/>
          <a:lstStyle/>
          <a:p>
            <a:pPr defTabSz="887553" fontAlgn="auto">
              <a:spcAft>
                <a:spcPts val="0"/>
              </a:spcAft>
              <a:buFont typeface="Arial" panose="020B0604020202020204" pitchFamily="34" charset="0"/>
              <a:buNone/>
              <a:defRPr/>
            </a:pPr>
            <a:r>
              <a:rPr lang="en-US" sz="1235" b="1" dirty="0" err="1">
                <a:solidFill>
                  <a:schemeClr val="tx2"/>
                </a:solidFill>
              </a:rPr>
              <a:t>Perchè</a:t>
            </a:r>
            <a:r>
              <a:rPr lang="en-US" sz="1235" b="1" dirty="0">
                <a:solidFill>
                  <a:schemeClr val="tx2"/>
                </a:solidFill>
              </a:rPr>
              <a:t> </a:t>
            </a:r>
            <a:r>
              <a:rPr lang="en-US" sz="1235" b="1" dirty="0" err="1">
                <a:solidFill>
                  <a:schemeClr val="tx2"/>
                </a:solidFill>
              </a:rPr>
              <a:t>il</a:t>
            </a:r>
            <a:r>
              <a:rPr lang="en-US" sz="1235" b="1" dirty="0">
                <a:solidFill>
                  <a:schemeClr val="tx2"/>
                </a:solidFill>
              </a:rPr>
              <a:t> Black Carbon?</a:t>
            </a:r>
          </a:p>
        </p:txBody>
      </p:sp>
      <p:sp>
        <p:nvSpPr>
          <p:cNvPr id="42" name="Text Placeholder 41"/>
          <p:cNvSpPr>
            <a:spLocks noGrp="1"/>
          </p:cNvSpPr>
          <p:nvPr>
            <p:ph type="body" sz="quarter" idx="31"/>
          </p:nvPr>
        </p:nvSpPr>
        <p:spPr>
          <a:xfrm>
            <a:off x="512763" y="881063"/>
            <a:ext cx="2162175" cy="187325"/>
          </a:xfrm>
        </p:spPr>
        <p:txBody>
          <a:bodyPr/>
          <a:lstStyle/>
          <a:p>
            <a:pPr marL="0" indent="0" algn="just" defTabSz="887553" fontAlgn="auto">
              <a:spcBef>
                <a:spcPts val="0"/>
              </a:spcBef>
              <a:spcAft>
                <a:spcPts val="529"/>
              </a:spcAft>
              <a:buFont typeface="Arial" panose="020B0604020202020204" pitchFamily="34" charset="0"/>
              <a:buNone/>
              <a:defRPr/>
            </a:pPr>
            <a:r>
              <a:rPr lang="en-US" sz="1059" b="1" i="1" dirty="0">
                <a:solidFill>
                  <a:schemeClr val="tx2"/>
                </a:solidFill>
              </a:rPr>
              <a:t>1. </a:t>
            </a:r>
            <a:r>
              <a:rPr lang="en-US" sz="1059" b="1" i="1" dirty="0" err="1">
                <a:solidFill>
                  <a:schemeClr val="tx2"/>
                </a:solidFill>
              </a:rPr>
              <a:t>monitoraggio</a:t>
            </a:r>
            <a:r>
              <a:rPr lang="en-US" sz="1059" b="1" i="1" dirty="0">
                <a:solidFill>
                  <a:schemeClr val="tx2"/>
                </a:solidFill>
              </a:rPr>
              <a:t> </a:t>
            </a:r>
            <a:r>
              <a:rPr lang="en-US" sz="1059" b="1" i="1" dirty="0" err="1">
                <a:solidFill>
                  <a:schemeClr val="tx2"/>
                </a:solidFill>
              </a:rPr>
              <a:t>ambientale</a:t>
            </a:r>
            <a:endParaRPr lang="en-US" sz="1059" b="1" i="1" dirty="0">
              <a:solidFill>
                <a:schemeClr val="tx2"/>
              </a:solidFill>
            </a:endParaRPr>
          </a:p>
        </p:txBody>
      </p:sp>
      <p:sp>
        <p:nvSpPr>
          <p:cNvPr id="92" name="Text Placeholder 91"/>
          <p:cNvSpPr>
            <a:spLocks noGrp="1"/>
          </p:cNvSpPr>
          <p:nvPr>
            <p:ph type="body" sz="quarter" idx="33"/>
          </p:nvPr>
        </p:nvSpPr>
        <p:spPr>
          <a:xfrm>
            <a:off x="6518275" y="2776538"/>
            <a:ext cx="2082800" cy="3265487"/>
          </a:xfrm>
        </p:spPr>
        <p:txBody>
          <a:bodyPr/>
          <a:lstStyle/>
          <a:p>
            <a:pPr algn="just" defTabSz="887553" fontAlgn="auto">
              <a:defRPr/>
            </a:pPr>
            <a:r>
              <a:rPr lang="en-US" sz="882" dirty="0">
                <a:solidFill>
                  <a:schemeClr val="tx2"/>
                </a:solidFill>
              </a:rPr>
              <a:t>è un </a:t>
            </a:r>
            <a:r>
              <a:rPr lang="en-US" sz="882" dirty="0" err="1">
                <a:solidFill>
                  <a:schemeClr val="tx2"/>
                </a:solidFill>
              </a:rPr>
              <a:t>inquinante</a:t>
            </a:r>
            <a:r>
              <a:rPr lang="en-US" sz="882" dirty="0">
                <a:solidFill>
                  <a:schemeClr val="tx2"/>
                </a:solidFill>
              </a:rPr>
              <a:t> </a:t>
            </a:r>
            <a:r>
              <a:rPr lang="en-US" sz="882" dirty="0" err="1">
                <a:solidFill>
                  <a:schemeClr val="tx2"/>
                </a:solidFill>
              </a:rPr>
              <a:t>primario</a:t>
            </a:r>
            <a:r>
              <a:rPr lang="en-US" sz="882" dirty="0">
                <a:solidFill>
                  <a:schemeClr val="tx2"/>
                </a:solidFill>
              </a:rPr>
              <a:t> </a:t>
            </a:r>
            <a:r>
              <a:rPr lang="en-US" sz="882" dirty="0" err="1">
                <a:solidFill>
                  <a:schemeClr val="tx2"/>
                </a:solidFill>
              </a:rPr>
              <a:t>che</a:t>
            </a:r>
            <a:r>
              <a:rPr lang="en-US" sz="882" dirty="0">
                <a:solidFill>
                  <a:schemeClr val="tx2"/>
                </a:solidFill>
              </a:rPr>
              <a:t> </a:t>
            </a:r>
            <a:r>
              <a:rPr lang="en-US" sz="882" dirty="0" err="1">
                <a:solidFill>
                  <a:schemeClr val="tx2"/>
                </a:solidFill>
              </a:rPr>
              <a:t>si</a:t>
            </a:r>
            <a:r>
              <a:rPr lang="en-US" sz="882" dirty="0">
                <a:solidFill>
                  <a:schemeClr val="tx2"/>
                </a:solidFill>
              </a:rPr>
              <a:t> forma </a:t>
            </a:r>
            <a:r>
              <a:rPr lang="en-US" sz="882" dirty="0" err="1">
                <a:solidFill>
                  <a:schemeClr val="tx2"/>
                </a:solidFill>
              </a:rPr>
              <a:t>dalla</a:t>
            </a:r>
            <a:r>
              <a:rPr lang="en-US" sz="882" dirty="0">
                <a:solidFill>
                  <a:schemeClr val="tx2"/>
                </a:solidFill>
              </a:rPr>
              <a:t> </a:t>
            </a:r>
            <a:r>
              <a:rPr lang="en-US" sz="882" dirty="0" err="1">
                <a:solidFill>
                  <a:schemeClr val="tx2"/>
                </a:solidFill>
              </a:rPr>
              <a:t>combustione</a:t>
            </a:r>
            <a:r>
              <a:rPr lang="en-US" sz="882" dirty="0">
                <a:solidFill>
                  <a:schemeClr val="tx2"/>
                </a:solidFill>
              </a:rPr>
              <a:t> </a:t>
            </a:r>
            <a:r>
              <a:rPr lang="en-US" sz="882" dirty="0" err="1">
                <a:solidFill>
                  <a:schemeClr val="tx2"/>
                </a:solidFill>
              </a:rPr>
              <a:t>incompleta</a:t>
            </a:r>
            <a:r>
              <a:rPr lang="en-US" sz="882" dirty="0">
                <a:solidFill>
                  <a:schemeClr val="tx2"/>
                </a:solidFill>
              </a:rPr>
              <a:t> di </a:t>
            </a:r>
            <a:r>
              <a:rPr lang="en-US" sz="882" dirty="0" err="1">
                <a:solidFill>
                  <a:schemeClr val="tx2"/>
                </a:solidFill>
              </a:rPr>
              <a:t>biomasse</a:t>
            </a:r>
            <a:r>
              <a:rPr lang="en-US" sz="882" dirty="0">
                <a:solidFill>
                  <a:schemeClr val="tx2"/>
                </a:solidFill>
              </a:rPr>
              <a:t>, </a:t>
            </a:r>
            <a:r>
              <a:rPr lang="en-US" sz="882" dirty="0" err="1">
                <a:solidFill>
                  <a:schemeClr val="tx2"/>
                </a:solidFill>
              </a:rPr>
              <a:t>biocarburanti</a:t>
            </a:r>
            <a:r>
              <a:rPr lang="en-US" sz="882" dirty="0">
                <a:solidFill>
                  <a:schemeClr val="tx2"/>
                </a:solidFill>
              </a:rPr>
              <a:t> e </a:t>
            </a:r>
            <a:r>
              <a:rPr lang="en-US" sz="882" dirty="0" err="1">
                <a:solidFill>
                  <a:schemeClr val="tx2"/>
                </a:solidFill>
              </a:rPr>
              <a:t>carburanti</a:t>
            </a:r>
            <a:r>
              <a:rPr lang="en-US" sz="882" dirty="0">
                <a:solidFill>
                  <a:schemeClr val="tx2"/>
                </a:solidFill>
              </a:rPr>
              <a:t> </a:t>
            </a:r>
            <a:r>
              <a:rPr lang="en-US" sz="882" dirty="0" err="1">
                <a:solidFill>
                  <a:schemeClr val="tx2"/>
                </a:solidFill>
              </a:rPr>
              <a:t>fossili</a:t>
            </a:r>
            <a:r>
              <a:rPr lang="en-US" sz="882" dirty="0">
                <a:solidFill>
                  <a:schemeClr val="tx2"/>
                </a:solidFill>
              </a:rPr>
              <a:t> (EPA, 2010);</a:t>
            </a:r>
          </a:p>
          <a:p>
            <a:pPr algn="just" defTabSz="887553" fontAlgn="auto">
              <a:defRPr/>
            </a:pPr>
            <a:r>
              <a:rPr lang="en-US" sz="882" dirty="0">
                <a:solidFill>
                  <a:schemeClr val="tx2"/>
                </a:solidFill>
              </a:rPr>
              <a:t>per le sue </a:t>
            </a:r>
            <a:r>
              <a:rPr lang="en-US" sz="882" dirty="0" err="1">
                <a:solidFill>
                  <a:schemeClr val="tx2"/>
                </a:solidFill>
              </a:rPr>
              <a:t>dimensioni</a:t>
            </a:r>
            <a:r>
              <a:rPr lang="en-US" sz="882" dirty="0">
                <a:solidFill>
                  <a:schemeClr val="tx2"/>
                </a:solidFill>
              </a:rPr>
              <a:t> </a:t>
            </a:r>
            <a:r>
              <a:rPr lang="en-US" sz="882" dirty="0" err="1">
                <a:solidFill>
                  <a:schemeClr val="tx2"/>
                </a:solidFill>
              </a:rPr>
              <a:t>ridotte</a:t>
            </a:r>
            <a:r>
              <a:rPr lang="en-US" sz="882" dirty="0">
                <a:solidFill>
                  <a:schemeClr val="tx2"/>
                </a:solidFill>
              </a:rPr>
              <a:t> è </a:t>
            </a:r>
            <a:r>
              <a:rPr lang="en-US" sz="882" dirty="0" err="1">
                <a:solidFill>
                  <a:schemeClr val="tx2"/>
                </a:solidFill>
              </a:rPr>
              <a:t>una</a:t>
            </a:r>
            <a:r>
              <a:rPr lang="en-US" sz="882" dirty="0">
                <a:solidFill>
                  <a:schemeClr val="tx2"/>
                </a:solidFill>
              </a:rPr>
              <a:t> </a:t>
            </a:r>
            <a:r>
              <a:rPr lang="en-US" sz="882" dirty="0" err="1">
                <a:solidFill>
                  <a:schemeClr val="tx2"/>
                </a:solidFill>
              </a:rPr>
              <a:t>delle</a:t>
            </a:r>
            <a:r>
              <a:rPr lang="en-US" sz="882" dirty="0">
                <a:solidFill>
                  <a:schemeClr val="tx2"/>
                </a:solidFill>
              </a:rPr>
              <a:t> </a:t>
            </a:r>
            <a:r>
              <a:rPr lang="en-US" sz="882" dirty="0" err="1">
                <a:solidFill>
                  <a:schemeClr val="tx2"/>
                </a:solidFill>
              </a:rPr>
              <a:t>frazioni</a:t>
            </a:r>
            <a:r>
              <a:rPr lang="en-US" sz="882" dirty="0">
                <a:solidFill>
                  <a:schemeClr val="tx2"/>
                </a:solidFill>
              </a:rPr>
              <a:t> del </a:t>
            </a:r>
            <a:r>
              <a:rPr lang="en-US" sz="882" dirty="0" err="1">
                <a:solidFill>
                  <a:schemeClr val="tx2"/>
                </a:solidFill>
              </a:rPr>
              <a:t>Particolato</a:t>
            </a:r>
            <a:r>
              <a:rPr lang="en-US" sz="882" dirty="0">
                <a:solidFill>
                  <a:schemeClr val="tx2"/>
                </a:solidFill>
              </a:rPr>
              <a:t> </a:t>
            </a:r>
            <a:r>
              <a:rPr lang="en-US" sz="882" dirty="0" err="1">
                <a:solidFill>
                  <a:schemeClr val="tx2"/>
                </a:solidFill>
              </a:rPr>
              <a:t>atmosferico</a:t>
            </a:r>
            <a:r>
              <a:rPr lang="en-US" sz="882" dirty="0">
                <a:solidFill>
                  <a:schemeClr val="tx2"/>
                </a:solidFill>
              </a:rPr>
              <a:t> (PM</a:t>
            </a:r>
            <a:r>
              <a:rPr lang="en-US" sz="882" baseline="-25000" dirty="0">
                <a:solidFill>
                  <a:schemeClr val="tx2"/>
                </a:solidFill>
              </a:rPr>
              <a:t>10</a:t>
            </a:r>
            <a:r>
              <a:rPr lang="en-US" sz="882" dirty="0">
                <a:solidFill>
                  <a:schemeClr val="tx2"/>
                </a:solidFill>
              </a:rPr>
              <a:t> e PM</a:t>
            </a:r>
            <a:r>
              <a:rPr lang="en-US" sz="882" baseline="-25000" dirty="0">
                <a:solidFill>
                  <a:schemeClr val="tx2"/>
                </a:solidFill>
              </a:rPr>
              <a:t>2,5</a:t>
            </a:r>
            <a:r>
              <a:rPr lang="en-US" sz="882" dirty="0">
                <a:solidFill>
                  <a:schemeClr val="tx2"/>
                </a:solidFill>
              </a:rPr>
              <a:t>) </a:t>
            </a:r>
            <a:r>
              <a:rPr lang="en-US" sz="882" dirty="0" err="1">
                <a:solidFill>
                  <a:schemeClr val="tx2"/>
                </a:solidFill>
              </a:rPr>
              <a:t>che</a:t>
            </a:r>
            <a:r>
              <a:rPr lang="en-US" sz="882" dirty="0">
                <a:solidFill>
                  <a:schemeClr val="tx2"/>
                </a:solidFill>
              </a:rPr>
              <a:t> </a:t>
            </a:r>
            <a:r>
              <a:rPr lang="en-US" sz="882" dirty="0" err="1">
                <a:solidFill>
                  <a:schemeClr val="tx2"/>
                </a:solidFill>
              </a:rPr>
              <a:t>minacciano</a:t>
            </a:r>
            <a:r>
              <a:rPr lang="en-US" sz="882" dirty="0">
                <a:solidFill>
                  <a:schemeClr val="tx2"/>
                </a:solidFill>
              </a:rPr>
              <a:t> </a:t>
            </a:r>
            <a:r>
              <a:rPr lang="en-US" sz="882" dirty="0" err="1">
                <a:solidFill>
                  <a:schemeClr val="tx2"/>
                </a:solidFill>
              </a:rPr>
              <a:t>maggiormente</a:t>
            </a:r>
            <a:r>
              <a:rPr lang="en-US" sz="882" dirty="0">
                <a:solidFill>
                  <a:schemeClr val="tx2"/>
                </a:solidFill>
              </a:rPr>
              <a:t> la salute </a:t>
            </a:r>
            <a:r>
              <a:rPr lang="en-US" sz="882" dirty="0" err="1">
                <a:solidFill>
                  <a:schemeClr val="tx2"/>
                </a:solidFill>
              </a:rPr>
              <a:t>dell’uomo</a:t>
            </a:r>
            <a:r>
              <a:rPr lang="en-US" sz="882" dirty="0">
                <a:solidFill>
                  <a:schemeClr val="tx2"/>
                </a:solidFill>
              </a:rPr>
              <a:t> (WHO, 2011);</a:t>
            </a:r>
          </a:p>
          <a:p>
            <a:pPr algn="just" defTabSz="887553" fontAlgn="auto">
              <a:defRPr/>
            </a:pPr>
            <a:r>
              <a:rPr lang="en-US" sz="882" dirty="0">
                <a:solidFill>
                  <a:schemeClr val="tx2"/>
                </a:solidFill>
              </a:rPr>
              <a:t>è </a:t>
            </a:r>
            <a:r>
              <a:rPr lang="en-US" sz="882" dirty="0" err="1">
                <a:solidFill>
                  <a:schemeClr val="tx2"/>
                </a:solidFill>
              </a:rPr>
              <a:t>l’inquinante</a:t>
            </a:r>
            <a:r>
              <a:rPr lang="en-US" sz="882" dirty="0">
                <a:solidFill>
                  <a:schemeClr val="tx2"/>
                </a:solidFill>
              </a:rPr>
              <a:t> </a:t>
            </a:r>
            <a:r>
              <a:rPr lang="en-US" sz="882" dirty="0" err="1">
                <a:solidFill>
                  <a:schemeClr val="tx2"/>
                </a:solidFill>
              </a:rPr>
              <a:t>ufficiale</a:t>
            </a:r>
            <a:r>
              <a:rPr lang="en-US" sz="882" dirty="0">
                <a:solidFill>
                  <a:schemeClr val="tx2"/>
                </a:solidFill>
              </a:rPr>
              <a:t> </a:t>
            </a:r>
            <a:r>
              <a:rPr lang="en-US" sz="882" dirty="0" err="1">
                <a:solidFill>
                  <a:schemeClr val="tx2"/>
                </a:solidFill>
              </a:rPr>
              <a:t>individuato</a:t>
            </a:r>
            <a:r>
              <a:rPr lang="en-US" sz="882" dirty="0">
                <a:solidFill>
                  <a:schemeClr val="tx2"/>
                </a:solidFill>
              </a:rPr>
              <a:t> </a:t>
            </a:r>
            <a:r>
              <a:rPr lang="en-US" sz="882" dirty="0" err="1">
                <a:solidFill>
                  <a:schemeClr val="tx2"/>
                </a:solidFill>
              </a:rPr>
              <a:t>dalla</a:t>
            </a:r>
            <a:r>
              <a:rPr lang="en-US" sz="882" dirty="0">
                <a:solidFill>
                  <a:schemeClr val="tx2"/>
                </a:solidFill>
              </a:rPr>
              <a:t> UE per </a:t>
            </a:r>
            <a:r>
              <a:rPr lang="en-US" sz="882" dirty="0" err="1">
                <a:solidFill>
                  <a:schemeClr val="tx2"/>
                </a:solidFill>
              </a:rPr>
              <a:t>valutare</a:t>
            </a:r>
            <a:r>
              <a:rPr lang="en-US" sz="882" dirty="0">
                <a:solidFill>
                  <a:schemeClr val="tx2"/>
                </a:solidFill>
              </a:rPr>
              <a:t> </a:t>
            </a:r>
            <a:r>
              <a:rPr lang="en-US" sz="882" dirty="0" err="1">
                <a:solidFill>
                  <a:schemeClr val="tx2"/>
                </a:solidFill>
              </a:rPr>
              <a:t>l’efficacia</a:t>
            </a:r>
            <a:r>
              <a:rPr lang="en-US" sz="882" dirty="0">
                <a:solidFill>
                  <a:schemeClr val="tx2"/>
                </a:solidFill>
              </a:rPr>
              <a:t> </a:t>
            </a:r>
            <a:r>
              <a:rPr lang="en-US" sz="882" dirty="0" err="1">
                <a:solidFill>
                  <a:schemeClr val="tx2"/>
                </a:solidFill>
              </a:rPr>
              <a:t>degli</a:t>
            </a:r>
            <a:r>
              <a:rPr lang="en-US" sz="882" dirty="0">
                <a:solidFill>
                  <a:schemeClr val="tx2"/>
                </a:solidFill>
              </a:rPr>
              <a:t> </a:t>
            </a:r>
            <a:r>
              <a:rPr lang="en-US" sz="882" dirty="0" err="1">
                <a:solidFill>
                  <a:schemeClr val="tx2"/>
                </a:solidFill>
              </a:rPr>
              <a:t>interventi</a:t>
            </a:r>
            <a:r>
              <a:rPr lang="en-US" sz="882" dirty="0">
                <a:solidFill>
                  <a:schemeClr val="tx2"/>
                </a:solidFill>
              </a:rPr>
              <a:t> di </a:t>
            </a:r>
            <a:r>
              <a:rPr lang="en-US" sz="882" dirty="0" err="1">
                <a:solidFill>
                  <a:schemeClr val="tx2"/>
                </a:solidFill>
              </a:rPr>
              <a:t>riduzione</a:t>
            </a:r>
            <a:r>
              <a:rPr lang="en-US" sz="882" dirty="0">
                <a:solidFill>
                  <a:schemeClr val="tx2"/>
                </a:solidFill>
              </a:rPr>
              <a:t> del </a:t>
            </a:r>
            <a:r>
              <a:rPr lang="en-US" sz="882" dirty="0" err="1">
                <a:solidFill>
                  <a:schemeClr val="tx2"/>
                </a:solidFill>
              </a:rPr>
              <a:t>traffico</a:t>
            </a:r>
            <a:r>
              <a:rPr lang="en-US" sz="882" dirty="0">
                <a:solidFill>
                  <a:schemeClr val="tx2"/>
                </a:solidFill>
              </a:rPr>
              <a:t> (UNECE, 2013);</a:t>
            </a:r>
          </a:p>
          <a:p>
            <a:pPr algn="just" defTabSz="887553" fontAlgn="auto">
              <a:defRPr/>
            </a:pPr>
            <a:r>
              <a:rPr lang="en-US" sz="882" dirty="0">
                <a:solidFill>
                  <a:schemeClr val="tx2"/>
                </a:solidFill>
              </a:rPr>
              <a:t>è </a:t>
            </a:r>
            <a:r>
              <a:rPr lang="en-US" sz="882" dirty="0" err="1">
                <a:solidFill>
                  <a:schemeClr val="tx2"/>
                </a:solidFill>
              </a:rPr>
              <a:t>uno</a:t>
            </a:r>
            <a:r>
              <a:rPr lang="en-US" sz="882" dirty="0">
                <a:solidFill>
                  <a:schemeClr val="tx2"/>
                </a:solidFill>
              </a:rPr>
              <a:t> </a:t>
            </a:r>
            <a:r>
              <a:rPr lang="en-US" sz="882" dirty="0" err="1">
                <a:solidFill>
                  <a:schemeClr val="tx2"/>
                </a:solidFill>
              </a:rPr>
              <a:t>degli</a:t>
            </a:r>
            <a:r>
              <a:rPr lang="en-US" sz="882" dirty="0">
                <a:solidFill>
                  <a:schemeClr val="tx2"/>
                </a:solidFill>
              </a:rPr>
              <a:t> </a:t>
            </a:r>
            <a:r>
              <a:rPr lang="en-US" sz="882" dirty="0" err="1">
                <a:solidFill>
                  <a:schemeClr val="tx2"/>
                </a:solidFill>
              </a:rPr>
              <a:t>inquinanti</a:t>
            </a:r>
            <a:r>
              <a:rPr lang="en-US" sz="882" dirty="0">
                <a:solidFill>
                  <a:schemeClr val="tx2"/>
                </a:solidFill>
              </a:rPr>
              <a:t> </a:t>
            </a:r>
            <a:r>
              <a:rPr lang="en-US" sz="882" dirty="0" err="1">
                <a:solidFill>
                  <a:schemeClr val="tx2"/>
                </a:solidFill>
              </a:rPr>
              <a:t>che</a:t>
            </a:r>
            <a:r>
              <a:rPr lang="en-US" sz="882" dirty="0">
                <a:solidFill>
                  <a:schemeClr val="tx2"/>
                </a:solidFill>
              </a:rPr>
              <a:t> </a:t>
            </a:r>
            <a:r>
              <a:rPr lang="en-US" sz="882" dirty="0" err="1">
                <a:solidFill>
                  <a:schemeClr val="tx2"/>
                </a:solidFill>
              </a:rPr>
              <a:t>contribuisce</a:t>
            </a:r>
            <a:r>
              <a:rPr lang="en-US" sz="882" dirty="0">
                <a:solidFill>
                  <a:schemeClr val="tx2"/>
                </a:solidFill>
              </a:rPr>
              <a:t> </a:t>
            </a:r>
            <a:r>
              <a:rPr lang="en-US" sz="882" dirty="0" err="1">
                <a:solidFill>
                  <a:schemeClr val="tx2"/>
                </a:solidFill>
              </a:rPr>
              <a:t>direttamente</a:t>
            </a:r>
            <a:r>
              <a:rPr lang="en-US" sz="882" dirty="0">
                <a:solidFill>
                  <a:schemeClr val="tx2"/>
                </a:solidFill>
              </a:rPr>
              <a:t> al </a:t>
            </a:r>
            <a:r>
              <a:rPr lang="en-US" sz="882" dirty="0" err="1">
                <a:solidFill>
                  <a:schemeClr val="tx2"/>
                </a:solidFill>
              </a:rPr>
              <a:t>riscaldamento</a:t>
            </a:r>
            <a:r>
              <a:rPr lang="en-US" sz="882" dirty="0">
                <a:solidFill>
                  <a:schemeClr val="tx2"/>
                </a:solidFill>
              </a:rPr>
              <a:t> </a:t>
            </a:r>
            <a:r>
              <a:rPr lang="en-US" sz="882" dirty="0" err="1">
                <a:solidFill>
                  <a:schemeClr val="tx2"/>
                </a:solidFill>
              </a:rPr>
              <a:t>globale</a:t>
            </a:r>
            <a:r>
              <a:rPr lang="en-US" sz="882" dirty="0">
                <a:solidFill>
                  <a:schemeClr val="tx2"/>
                </a:solidFill>
              </a:rPr>
              <a:t> (EPA, 2010).</a:t>
            </a:r>
          </a:p>
          <a:p>
            <a:pPr marL="0" indent="0" algn="just" defTabSz="887553" fontAlgn="auto">
              <a:buFont typeface="Arial" panose="020B0604020202020204" pitchFamily="34" charset="0"/>
              <a:buNone/>
              <a:defRPr/>
            </a:pPr>
            <a:r>
              <a:rPr lang="en-US" sz="882" dirty="0">
                <a:solidFill>
                  <a:schemeClr val="tx2"/>
                </a:solidFill>
              </a:rPr>
              <a:t>Le </a:t>
            </a:r>
            <a:r>
              <a:rPr lang="en-US" sz="882" dirty="0" err="1">
                <a:solidFill>
                  <a:schemeClr val="tx2"/>
                </a:solidFill>
              </a:rPr>
              <a:t>strategie</a:t>
            </a:r>
            <a:r>
              <a:rPr lang="en-US" sz="882" dirty="0">
                <a:solidFill>
                  <a:schemeClr val="tx2"/>
                </a:solidFill>
              </a:rPr>
              <a:t> di </a:t>
            </a:r>
            <a:r>
              <a:rPr lang="en-US" sz="882" dirty="0" err="1">
                <a:solidFill>
                  <a:schemeClr val="tx2"/>
                </a:solidFill>
              </a:rPr>
              <a:t>mitigazione</a:t>
            </a:r>
            <a:r>
              <a:rPr lang="en-US" sz="882" dirty="0">
                <a:solidFill>
                  <a:schemeClr val="tx2"/>
                </a:solidFill>
              </a:rPr>
              <a:t> del Black Carbon </a:t>
            </a:r>
            <a:r>
              <a:rPr lang="en-US" sz="882" dirty="0" err="1">
                <a:solidFill>
                  <a:schemeClr val="tx2"/>
                </a:solidFill>
              </a:rPr>
              <a:t>possono</a:t>
            </a:r>
            <a:r>
              <a:rPr lang="en-US" sz="882" dirty="0">
                <a:solidFill>
                  <a:schemeClr val="tx2"/>
                </a:solidFill>
              </a:rPr>
              <a:t> </a:t>
            </a:r>
            <a:r>
              <a:rPr lang="en-US" sz="882" dirty="0" err="1">
                <a:solidFill>
                  <a:schemeClr val="tx2"/>
                </a:solidFill>
              </a:rPr>
              <a:t>portare</a:t>
            </a:r>
            <a:r>
              <a:rPr lang="en-US" sz="882" dirty="0">
                <a:solidFill>
                  <a:schemeClr val="tx2"/>
                </a:solidFill>
              </a:rPr>
              <a:t> </a:t>
            </a:r>
            <a:r>
              <a:rPr lang="en-US" sz="882" dirty="0" err="1">
                <a:solidFill>
                  <a:schemeClr val="tx2"/>
                </a:solidFill>
              </a:rPr>
              <a:t>benefici</a:t>
            </a:r>
            <a:r>
              <a:rPr lang="en-US" sz="882" dirty="0">
                <a:solidFill>
                  <a:schemeClr val="tx2"/>
                </a:solidFill>
              </a:rPr>
              <a:t> </a:t>
            </a:r>
            <a:r>
              <a:rPr lang="en-US" sz="882" dirty="0" err="1">
                <a:solidFill>
                  <a:schemeClr val="tx2"/>
                </a:solidFill>
              </a:rPr>
              <a:t>sostanziali</a:t>
            </a:r>
            <a:r>
              <a:rPr lang="en-US" sz="882" dirty="0">
                <a:solidFill>
                  <a:schemeClr val="tx2"/>
                </a:solidFill>
              </a:rPr>
              <a:t> </a:t>
            </a:r>
            <a:r>
              <a:rPr lang="en-US" sz="882" dirty="0" err="1">
                <a:solidFill>
                  <a:schemeClr val="tx2"/>
                </a:solidFill>
              </a:rPr>
              <a:t>all’ambiente</a:t>
            </a:r>
            <a:r>
              <a:rPr lang="en-US" sz="882" dirty="0">
                <a:solidFill>
                  <a:schemeClr val="tx2"/>
                </a:solidFill>
              </a:rPr>
              <a:t> e </a:t>
            </a:r>
            <a:r>
              <a:rPr lang="en-US" sz="882" dirty="0" err="1">
                <a:solidFill>
                  <a:schemeClr val="tx2"/>
                </a:solidFill>
              </a:rPr>
              <a:t>alla</a:t>
            </a:r>
            <a:r>
              <a:rPr lang="en-US" sz="882" dirty="0">
                <a:solidFill>
                  <a:schemeClr val="tx2"/>
                </a:solidFill>
              </a:rPr>
              <a:t> salute </a:t>
            </a:r>
            <a:r>
              <a:rPr lang="en-US" sz="882" dirty="0" err="1">
                <a:solidFill>
                  <a:schemeClr val="tx2"/>
                </a:solidFill>
              </a:rPr>
              <a:t>pubblica</a:t>
            </a:r>
            <a:r>
              <a:rPr lang="en-US" sz="882" dirty="0">
                <a:solidFill>
                  <a:schemeClr val="tx2"/>
                </a:solidFill>
              </a:rPr>
              <a:t>.</a:t>
            </a:r>
          </a:p>
        </p:txBody>
      </p:sp>
      <p:pic>
        <p:nvPicPr>
          <p:cNvPr id="68615" name="Segnaposto immagine 6"/>
          <p:cNvPicPr>
            <a:picLocks noGrp="1" noChangeAspect="1"/>
          </p:cNvPicPr>
          <p:nvPr>
            <p:ph type="pic" sz="quarter" idx="22"/>
          </p:nvPr>
        </p:nvPicPr>
        <p:blipFill>
          <a:blip r:embed="rId2"/>
          <a:srcRect l="7431" t="923" r="7431"/>
          <a:stretch>
            <a:fillRect/>
          </a:stretch>
        </p:blipFill>
        <p:spPr bwMode="auto">
          <a:xfrm>
            <a:off x="3432175" y="4194175"/>
            <a:ext cx="2360613" cy="2014538"/>
          </a:xfrm>
        </p:spPr>
      </p:pic>
      <p:pic>
        <p:nvPicPr>
          <p:cNvPr id="68616" name="Immagine 18" descr="LUR.png"/>
          <p:cNvPicPr>
            <a:picLocks noChangeAspect="1"/>
          </p:cNvPicPr>
          <p:nvPr/>
        </p:nvPicPr>
        <p:blipFill>
          <a:blip r:embed="rId3"/>
          <a:srcRect l="3906" t="9174" r="31236" b="9570"/>
          <a:stretch>
            <a:fillRect/>
          </a:stretch>
        </p:blipFill>
        <p:spPr bwMode="auto">
          <a:xfrm>
            <a:off x="952500" y="2243138"/>
            <a:ext cx="1652588" cy="854075"/>
          </a:xfrm>
          <a:prstGeom prst="rect">
            <a:avLst/>
          </a:prstGeom>
          <a:noFill/>
          <a:ln w="9525">
            <a:solidFill>
              <a:schemeClr val="bg1"/>
            </a:solidFill>
            <a:miter lim="800000"/>
            <a:headEnd/>
            <a:tailEnd/>
          </a:ln>
        </p:spPr>
      </p:pic>
      <p:pic>
        <p:nvPicPr>
          <p:cNvPr id="68617" name="Picture 3" descr="F:\Dottorato\Slide2016\soot.jpg"/>
          <p:cNvPicPr>
            <a:picLocks noChangeAspect="1" noChangeArrowheads="1"/>
          </p:cNvPicPr>
          <p:nvPr/>
        </p:nvPicPr>
        <p:blipFill>
          <a:blip r:embed="rId4"/>
          <a:srcRect/>
          <a:stretch>
            <a:fillRect/>
          </a:stretch>
        </p:blipFill>
        <p:spPr bwMode="auto">
          <a:xfrm>
            <a:off x="6362700" y="708025"/>
            <a:ext cx="2573338" cy="1706563"/>
          </a:xfrm>
          <a:prstGeom prst="rect">
            <a:avLst/>
          </a:prstGeom>
          <a:noFill/>
          <a:ln w="9525">
            <a:noFill/>
            <a:miter lim="800000"/>
            <a:headEnd/>
            <a:tailEnd/>
          </a:ln>
        </p:spPr>
      </p:pic>
      <p:sp>
        <p:nvSpPr>
          <p:cNvPr id="29" name="CasellaDiTesto 28"/>
          <p:cNvSpPr txBox="1"/>
          <p:nvPr/>
        </p:nvSpPr>
        <p:spPr>
          <a:xfrm>
            <a:off x="512763" y="1044575"/>
            <a:ext cx="2162175" cy="771525"/>
          </a:xfrm>
          <a:prstGeom prst="rect">
            <a:avLst/>
          </a:prstGeom>
          <a:noFill/>
        </p:spPr>
        <p:txBody>
          <a:bodyPr>
            <a:spAutoFit/>
          </a:bodyPr>
          <a:lstStyle/>
          <a:p>
            <a:pPr algn="just" defTabSz="806867" fontAlgn="auto">
              <a:spcBef>
                <a:spcPts val="0"/>
              </a:spcBef>
              <a:spcAft>
                <a:spcPts val="0"/>
              </a:spcAft>
              <a:defRPr/>
            </a:pPr>
            <a:r>
              <a:rPr lang="en-US" sz="882" dirty="0" err="1">
                <a:solidFill>
                  <a:srgbClr val="000000"/>
                </a:solidFill>
                <a:latin typeface="Constantia"/>
                <a:cs typeface="+mn-cs"/>
              </a:rPr>
              <a:t>Sono</a:t>
            </a:r>
            <a:r>
              <a:rPr lang="en-US" sz="882" dirty="0">
                <a:solidFill>
                  <a:srgbClr val="000000"/>
                </a:solidFill>
                <a:latin typeface="Constantia"/>
                <a:cs typeface="+mn-cs"/>
              </a:rPr>
              <a:t> </a:t>
            </a:r>
            <a:r>
              <a:rPr lang="en-US" sz="882" dirty="0" err="1">
                <a:solidFill>
                  <a:srgbClr val="000000"/>
                </a:solidFill>
                <a:latin typeface="Constantia"/>
                <a:cs typeface="+mn-cs"/>
              </a:rPr>
              <a:t>previste</a:t>
            </a:r>
            <a:r>
              <a:rPr lang="en-US" sz="882" dirty="0">
                <a:solidFill>
                  <a:srgbClr val="000000"/>
                </a:solidFill>
                <a:latin typeface="Constantia"/>
                <a:cs typeface="+mn-cs"/>
              </a:rPr>
              <a:t> due </a:t>
            </a:r>
            <a:r>
              <a:rPr lang="en-US" sz="882" dirty="0" err="1">
                <a:solidFill>
                  <a:srgbClr val="000000"/>
                </a:solidFill>
                <a:latin typeface="Constantia"/>
                <a:cs typeface="+mn-cs"/>
              </a:rPr>
              <a:t>campagne</a:t>
            </a:r>
            <a:r>
              <a:rPr lang="en-US" sz="882" dirty="0">
                <a:solidFill>
                  <a:srgbClr val="000000"/>
                </a:solidFill>
                <a:latin typeface="Constantia"/>
                <a:cs typeface="+mn-cs"/>
              </a:rPr>
              <a:t> </a:t>
            </a:r>
            <a:r>
              <a:rPr lang="en-US" sz="882" dirty="0" err="1">
                <a:solidFill>
                  <a:srgbClr val="000000"/>
                </a:solidFill>
                <a:latin typeface="Constantia"/>
                <a:cs typeface="+mn-cs"/>
              </a:rPr>
              <a:t>stagionali</a:t>
            </a:r>
            <a:r>
              <a:rPr lang="en-US" sz="882" dirty="0">
                <a:solidFill>
                  <a:srgbClr val="000000"/>
                </a:solidFill>
                <a:latin typeface="Constantia"/>
                <a:cs typeface="+mn-cs"/>
              </a:rPr>
              <a:t> (Maggio/</a:t>
            </a:r>
            <a:r>
              <a:rPr lang="en-US" sz="882" dirty="0" err="1">
                <a:solidFill>
                  <a:srgbClr val="000000"/>
                </a:solidFill>
                <a:latin typeface="Constantia"/>
                <a:cs typeface="+mn-cs"/>
              </a:rPr>
              <a:t>giugno-Dicembre</a:t>
            </a:r>
            <a:r>
              <a:rPr lang="en-US" sz="882" dirty="0">
                <a:solidFill>
                  <a:srgbClr val="000000"/>
                </a:solidFill>
                <a:latin typeface="Constantia"/>
                <a:cs typeface="+mn-cs"/>
              </a:rPr>
              <a:t>/</a:t>
            </a:r>
            <a:r>
              <a:rPr lang="en-US" sz="882" dirty="0" err="1">
                <a:solidFill>
                  <a:srgbClr val="000000"/>
                </a:solidFill>
                <a:latin typeface="Constantia"/>
                <a:cs typeface="+mn-cs"/>
              </a:rPr>
              <a:t>Gennaio</a:t>
            </a:r>
            <a:r>
              <a:rPr lang="en-US" sz="882" dirty="0">
                <a:solidFill>
                  <a:srgbClr val="000000"/>
                </a:solidFill>
                <a:latin typeface="Constantia"/>
                <a:cs typeface="+mn-cs"/>
              </a:rPr>
              <a:t>) </a:t>
            </a:r>
            <a:r>
              <a:rPr lang="en-US" sz="882" dirty="0" err="1">
                <a:solidFill>
                  <a:srgbClr val="000000"/>
                </a:solidFill>
                <a:latin typeface="Constantia"/>
                <a:cs typeface="+mn-cs"/>
              </a:rPr>
              <a:t>della</a:t>
            </a:r>
            <a:r>
              <a:rPr lang="en-US" sz="882" dirty="0">
                <a:solidFill>
                  <a:srgbClr val="000000"/>
                </a:solidFill>
                <a:latin typeface="Constantia"/>
                <a:cs typeface="+mn-cs"/>
              </a:rPr>
              <a:t> </a:t>
            </a:r>
            <a:r>
              <a:rPr lang="en-US" sz="882" dirty="0" err="1">
                <a:solidFill>
                  <a:srgbClr val="000000"/>
                </a:solidFill>
                <a:latin typeface="Constantia"/>
                <a:cs typeface="+mn-cs"/>
              </a:rPr>
              <a:t>durata</a:t>
            </a:r>
            <a:r>
              <a:rPr lang="en-US" sz="882" dirty="0">
                <a:solidFill>
                  <a:srgbClr val="000000"/>
                </a:solidFill>
                <a:latin typeface="Constantia"/>
                <a:cs typeface="+mn-cs"/>
              </a:rPr>
              <a:t> di circa 4 </a:t>
            </a:r>
            <a:r>
              <a:rPr lang="en-US" sz="882" dirty="0" err="1">
                <a:solidFill>
                  <a:srgbClr val="000000"/>
                </a:solidFill>
                <a:latin typeface="Constantia"/>
                <a:cs typeface="+mn-cs"/>
              </a:rPr>
              <a:t>settimane</a:t>
            </a:r>
            <a:r>
              <a:rPr lang="en-US" sz="882" dirty="0">
                <a:solidFill>
                  <a:srgbClr val="000000"/>
                </a:solidFill>
                <a:latin typeface="Constantia"/>
                <a:cs typeface="+mn-cs"/>
              </a:rPr>
              <a:t> </a:t>
            </a:r>
            <a:r>
              <a:rPr lang="en-US" sz="882" dirty="0" err="1">
                <a:solidFill>
                  <a:srgbClr val="000000"/>
                </a:solidFill>
                <a:latin typeface="Constantia"/>
                <a:cs typeface="+mn-cs"/>
              </a:rPr>
              <a:t>nell’area</a:t>
            </a:r>
            <a:r>
              <a:rPr lang="en-US" sz="882" dirty="0">
                <a:solidFill>
                  <a:srgbClr val="000000"/>
                </a:solidFill>
                <a:latin typeface="Constantia"/>
                <a:cs typeface="+mn-cs"/>
              </a:rPr>
              <a:t> del </a:t>
            </a:r>
            <a:r>
              <a:rPr lang="en-US" sz="882" dirty="0" err="1">
                <a:solidFill>
                  <a:srgbClr val="000000"/>
                </a:solidFill>
                <a:latin typeface="Constantia"/>
                <a:cs typeface="+mn-cs"/>
              </a:rPr>
              <a:t>bacino</a:t>
            </a:r>
            <a:r>
              <a:rPr lang="en-US" sz="882" dirty="0">
                <a:solidFill>
                  <a:srgbClr val="000000"/>
                </a:solidFill>
                <a:latin typeface="Constantia"/>
                <a:cs typeface="+mn-cs"/>
              </a:rPr>
              <a:t> </a:t>
            </a:r>
            <a:r>
              <a:rPr lang="en-US" sz="882" dirty="0" err="1">
                <a:solidFill>
                  <a:srgbClr val="000000"/>
                </a:solidFill>
                <a:latin typeface="Constantia"/>
                <a:cs typeface="+mn-cs"/>
              </a:rPr>
              <a:t>d’utenza</a:t>
            </a:r>
            <a:r>
              <a:rPr lang="en-US" sz="882" dirty="0">
                <a:solidFill>
                  <a:srgbClr val="000000"/>
                </a:solidFill>
                <a:latin typeface="Constantia"/>
                <a:cs typeface="+mn-cs"/>
              </a:rPr>
              <a:t> </a:t>
            </a:r>
            <a:r>
              <a:rPr lang="en-US" sz="882" dirty="0" err="1">
                <a:solidFill>
                  <a:srgbClr val="000000"/>
                </a:solidFill>
                <a:latin typeface="Constantia"/>
                <a:cs typeface="+mn-cs"/>
              </a:rPr>
              <a:t>della</a:t>
            </a:r>
            <a:r>
              <a:rPr lang="en-US" sz="882" dirty="0">
                <a:solidFill>
                  <a:srgbClr val="000000"/>
                </a:solidFill>
                <a:latin typeface="Constantia"/>
                <a:cs typeface="+mn-cs"/>
              </a:rPr>
              <a:t> </a:t>
            </a:r>
            <a:r>
              <a:rPr lang="en-US" sz="882" dirty="0" err="1">
                <a:solidFill>
                  <a:srgbClr val="000000"/>
                </a:solidFill>
                <a:latin typeface="Constantia"/>
                <a:cs typeface="+mn-cs"/>
              </a:rPr>
              <a:t>scuola</a:t>
            </a:r>
            <a:endParaRPr lang="en-US" sz="882" dirty="0">
              <a:solidFill>
                <a:srgbClr val="000000"/>
              </a:solidFill>
              <a:latin typeface="Constantia"/>
              <a:cs typeface="+mn-cs"/>
            </a:endParaRPr>
          </a:p>
        </p:txBody>
      </p:sp>
      <p:sp>
        <p:nvSpPr>
          <p:cNvPr id="43" name="Text Placeholder 41"/>
          <p:cNvSpPr>
            <a:spLocks noGrp="1"/>
          </p:cNvSpPr>
          <p:nvPr>
            <p:ph type="body" sz="quarter" idx="31"/>
          </p:nvPr>
        </p:nvSpPr>
        <p:spPr>
          <a:xfrm>
            <a:off x="512763" y="1685925"/>
            <a:ext cx="2162175" cy="231775"/>
          </a:xfrm>
        </p:spPr>
        <p:txBody>
          <a:bodyPr/>
          <a:lstStyle/>
          <a:p>
            <a:pPr marL="0" indent="0" algn="just" defTabSz="887553" fontAlgn="auto">
              <a:spcBef>
                <a:spcPts val="0"/>
              </a:spcBef>
              <a:spcAft>
                <a:spcPts val="529"/>
              </a:spcAft>
              <a:buFont typeface="Arial" panose="020B0604020202020204" pitchFamily="34" charset="0"/>
              <a:buNone/>
              <a:defRPr/>
            </a:pPr>
            <a:r>
              <a:rPr lang="en-US" sz="1059" b="1" i="1" dirty="0">
                <a:solidFill>
                  <a:schemeClr val="tx2"/>
                </a:solidFill>
              </a:rPr>
              <a:t>2. </a:t>
            </a:r>
            <a:r>
              <a:rPr lang="en-US" sz="1059" b="1" i="1" dirty="0" err="1">
                <a:solidFill>
                  <a:schemeClr val="tx2"/>
                </a:solidFill>
              </a:rPr>
              <a:t>mappatura</a:t>
            </a:r>
            <a:r>
              <a:rPr lang="en-US" sz="1059" b="1" i="1" dirty="0">
                <a:solidFill>
                  <a:schemeClr val="tx2"/>
                </a:solidFill>
              </a:rPr>
              <a:t> </a:t>
            </a:r>
          </a:p>
        </p:txBody>
      </p:sp>
      <p:sp>
        <p:nvSpPr>
          <p:cNvPr id="44" name="CasellaDiTesto 43"/>
          <p:cNvSpPr txBox="1"/>
          <p:nvPr/>
        </p:nvSpPr>
        <p:spPr>
          <a:xfrm>
            <a:off x="512763" y="1862138"/>
            <a:ext cx="2162175" cy="498475"/>
          </a:xfrm>
          <a:prstGeom prst="rect">
            <a:avLst/>
          </a:prstGeom>
          <a:noFill/>
        </p:spPr>
        <p:txBody>
          <a:bodyPr>
            <a:spAutoFit/>
          </a:bodyPr>
          <a:lstStyle/>
          <a:p>
            <a:pPr algn="just" defTabSz="806867" fontAlgn="auto">
              <a:spcBef>
                <a:spcPts val="0"/>
              </a:spcBef>
              <a:spcAft>
                <a:spcPts val="0"/>
              </a:spcAft>
              <a:defRPr/>
            </a:pPr>
            <a:r>
              <a:rPr lang="en-US" sz="882" dirty="0" err="1">
                <a:solidFill>
                  <a:srgbClr val="000000"/>
                </a:solidFill>
                <a:latin typeface="Constantia"/>
                <a:cs typeface="+mn-cs"/>
              </a:rPr>
              <a:t>Verranno</a:t>
            </a:r>
            <a:r>
              <a:rPr lang="en-US" sz="882" dirty="0">
                <a:solidFill>
                  <a:srgbClr val="000000"/>
                </a:solidFill>
                <a:latin typeface="Constantia"/>
                <a:cs typeface="+mn-cs"/>
              </a:rPr>
              <a:t> </a:t>
            </a:r>
            <a:r>
              <a:rPr lang="en-US" sz="882" dirty="0" err="1">
                <a:solidFill>
                  <a:srgbClr val="000000"/>
                </a:solidFill>
                <a:latin typeface="Constantia"/>
                <a:cs typeface="+mn-cs"/>
              </a:rPr>
              <a:t>disegnate</a:t>
            </a:r>
            <a:r>
              <a:rPr lang="en-US" sz="882" dirty="0">
                <a:solidFill>
                  <a:srgbClr val="000000"/>
                </a:solidFill>
                <a:latin typeface="Constantia"/>
                <a:cs typeface="+mn-cs"/>
              </a:rPr>
              <a:t> le </a:t>
            </a:r>
            <a:r>
              <a:rPr lang="en-US" sz="882" dirty="0" err="1">
                <a:solidFill>
                  <a:srgbClr val="000000"/>
                </a:solidFill>
                <a:latin typeface="Constantia"/>
                <a:cs typeface="+mn-cs"/>
              </a:rPr>
              <a:t>mappe</a:t>
            </a:r>
            <a:r>
              <a:rPr lang="en-US" sz="882" dirty="0">
                <a:solidFill>
                  <a:srgbClr val="000000"/>
                </a:solidFill>
                <a:latin typeface="Constantia"/>
                <a:cs typeface="+mn-cs"/>
              </a:rPr>
              <a:t> </a:t>
            </a:r>
            <a:r>
              <a:rPr lang="en-US" sz="882" dirty="0" err="1">
                <a:solidFill>
                  <a:srgbClr val="000000"/>
                </a:solidFill>
                <a:latin typeface="Constantia"/>
                <a:cs typeface="+mn-cs"/>
              </a:rPr>
              <a:t>stagionali</a:t>
            </a:r>
            <a:r>
              <a:rPr lang="en-US" sz="882" dirty="0">
                <a:solidFill>
                  <a:srgbClr val="000000"/>
                </a:solidFill>
                <a:latin typeface="Constantia"/>
                <a:cs typeface="+mn-cs"/>
              </a:rPr>
              <a:t> </a:t>
            </a:r>
            <a:r>
              <a:rPr lang="en-US" sz="882" dirty="0" err="1">
                <a:solidFill>
                  <a:srgbClr val="000000"/>
                </a:solidFill>
                <a:latin typeface="Constantia"/>
                <a:cs typeface="+mn-cs"/>
              </a:rPr>
              <a:t>sulla</a:t>
            </a:r>
            <a:r>
              <a:rPr lang="en-US" sz="882" dirty="0">
                <a:solidFill>
                  <a:srgbClr val="000000"/>
                </a:solidFill>
                <a:latin typeface="Constantia"/>
                <a:cs typeface="+mn-cs"/>
              </a:rPr>
              <a:t> base </a:t>
            </a:r>
            <a:r>
              <a:rPr lang="en-US" sz="882" dirty="0" err="1">
                <a:solidFill>
                  <a:srgbClr val="000000"/>
                </a:solidFill>
                <a:latin typeface="Constantia"/>
                <a:cs typeface="+mn-cs"/>
              </a:rPr>
              <a:t>delle</a:t>
            </a:r>
            <a:r>
              <a:rPr lang="en-US" sz="882" dirty="0">
                <a:solidFill>
                  <a:srgbClr val="000000"/>
                </a:solidFill>
                <a:latin typeface="Constantia"/>
                <a:cs typeface="+mn-cs"/>
              </a:rPr>
              <a:t> </a:t>
            </a:r>
            <a:r>
              <a:rPr lang="en-US" sz="882" dirty="0" err="1">
                <a:solidFill>
                  <a:srgbClr val="000000"/>
                </a:solidFill>
                <a:latin typeface="Constantia"/>
                <a:cs typeface="+mn-cs"/>
              </a:rPr>
              <a:t>misure</a:t>
            </a:r>
            <a:r>
              <a:rPr lang="en-US" sz="882" dirty="0">
                <a:solidFill>
                  <a:srgbClr val="000000"/>
                </a:solidFill>
                <a:latin typeface="Constantia"/>
                <a:cs typeface="+mn-cs"/>
              </a:rPr>
              <a:t> </a:t>
            </a:r>
            <a:r>
              <a:rPr lang="en-US" sz="882" dirty="0" err="1">
                <a:solidFill>
                  <a:srgbClr val="000000"/>
                </a:solidFill>
                <a:latin typeface="Constantia"/>
                <a:cs typeface="+mn-cs"/>
              </a:rPr>
              <a:t>effettuate</a:t>
            </a:r>
            <a:r>
              <a:rPr lang="en-US" sz="882" dirty="0">
                <a:solidFill>
                  <a:srgbClr val="000000"/>
                </a:solidFill>
                <a:latin typeface="Constantia"/>
                <a:cs typeface="+mn-cs"/>
              </a:rPr>
              <a:t> </a:t>
            </a:r>
            <a:r>
              <a:rPr lang="en-US" sz="882" dirty="0" err="1">
                <a:solidFill>
                  <a:srgbClr val="000000"/>
                </a:solidFill>
                <a:latin typeface="Constantia"/>
                <a:cs typeface="+mn-cs"/>
              </a:rPr>
              <a:t>sul</a:t>
            </a:r>
            <a:r>
              <a:rPr lang="en-US" sz="882" dirty="0">
                <a:solidFill>
                  <a:srgbClr val="000000"/>
                </a:solidFill>
                <a:latin typeface="Constantia"/>
                <a:cs typeface="+mn-cs"/>
              </a:rPr>
              <a:t> campo</a:t>
            </a:r>
          </a:p>
        </p:txBody>
      </p:sp>
      <p:sp>
        <p:nvSpPr>
          <p:cNvPr id="53" name="Text Placeholder 41"/>
          <p:cNvSpPr>
            <a:spLocks noGrp="1"/>
          </p:cNvSpPr>
          <p:nvPr>
            <p:ph type="body" sz="quarter" idx="31"/>
          </p:nvPr>
        </p:nvSpPr>
        <p:spPr>
          <a:xfrm>
            <a:off x="517525" y="3114675"/>
            <a:ext cx="2162175" cy="231775"/>
          </a:xfrm>
        </p:spPr>
        <p:txBody>
          <a:bodyPr/>
          <a:lstStyle/>
          <a:p>
            <a:pPr marL="0" indent="0" algn="just" defTabSz="887553" fontAlgn="auto">
              <a:spcBef>
                <a:spcPts val="0"/>
              </a:spcBef>
              <a:spcAft>
                <a:spcPts val="529"/>
              </a:spcAft>
              <a:buFont typeface="Arial" panose="020B0604020202020204" pitchFamily="34" charset="0"/>
              <a:buNone/>
              <a:defRPr/>
            </a:pPr>
            <a:r>
              <a:rPr lang="en-US" sz="1059" b="1" i="1" dirty="0">
                <a:solidFill>
                  <a:schemeClr val="tx2"/>
                </a:solidFill>
              </a:rPr>
              <a:t>3. </a:t>
            </a:r>
            <a:r>
              <a:rPr lang="en-US" sz="1059" b="1" i="1" dirty="0" err="1">
                <a:solidFill>
                  <a:schemeClr val="tx2"/>
                </a:solidFill>
              </a:rPr>
              <a:t>laboratori</a:t>
            </a:r>
            <a:r>
              <a:rPr lang="en-US" sz="1059" b="1" i="1" dirty="0">
                <a:solidFill>
                  <a:schemeClr val="tx2"/>
                </a:solidFill>
              </a:rPr>
              <a:t> </a:t>
            </a:r>
          </a:p>
        </p:txBody>
      </p:sp>
      <p:sp>
        <p:nvSpPr>
          <p:cNvPr id="54" name="CasellaDiTesto 53"/>
          <p:cNvSpPr txBox="1"/>
          <p:nvPr/>
        </p:nvSpPr>
        <p:spPr>
          <a:xfrm>
            <a:off x="517525" y="3270250"/>
            <a:ext cx="2162175" cy="908050"/>
          </a:xfrm>
          <a:prstGeom prst="rect">
            <a:avLst/>
          </a:prstGeom>
          <a:noFill/>
        </p:spPr>
        <p:txBody>
          <a:bodyPr>
            <a:spAutoFit/>
          </a:bodyPr>
          <a:lstStyle/>
          <a:p>
            <a:pPr algn="just" defTabSz="806867" fontAlgn="auto">
              <a:spcBef>
                <a:spcPts val="0"/>
              </a:spcBef>
              <a:spcAft>
                <a:spcPts val="0"/>
              </a:spcAft>
              <a:defRPr/>
            </a:pPr>
            <a:r>
              <a:rPr lang="en-US" sz="882" dirty="0">
                <a:solidFill>
                  <a:srgbClr val="000000"/>
                </a:solidFill>
                <a:latin typeface="Constantia"/>
                <a:cs typeface="+mn-cs"/>
              </a:rPr>
              <a:t>I </a:t>
            </a:r>
            <a:r>
              <a:rPr lang="en-US" sz="882" dirty="0" err="1">
                <a:solidFill>
                  <a:srgbClr val="000000"/>
                </a:solidFill>
                <a:latin typeface="Constantia"/>
                <a:cs typeface="+mn-cs"/>
              </a:rPr>
              <a:t>risultati</a:t>
            </a:r>
            <a:r>
              <a:rPr lang="en-US" sz="882" dirty="0">
                <a:solidFill>
                  <a:srgbClr val="000000"/>
                </a:solidFill>
                <a:latin typeface="Constantia"/>
                <a:cs typeface="+mn-cs"/>
              </a:rPr>
              <a:t> </a:t>
            </a:r>
            <a:r>
              <a:rPr lang="en-US" sz="882" dirty="0" err="1">
                <a:solidFill>
                  <a:srgbClr val="000000"/>
                </a:solidFill>
                <a:latin typeface="Constantia"/>
                <a:cs typeface="+mn-cs"/>
              </a:rPr>
              <a:t>verranno</a:t>
            </a:r>
            <a:r>
              <a:rPr lang="en-US" sz="882" dirty="0">
                <a:solidFill>
                  <a:srgbClr val="000000"/>
                </a:solidFill>
                <a:latin typeface="Constantia"/>
                <a:cs typeface="+mn-cs"/>
              </a:rPr>
              <a:t> </a:t>
            </a:r>
            <a:r>
              <a:rPr lang="en-US" sz="882" dirty="0" err="1">
                <a:solidFill>
                  <a:srgbClr val="000000"/>
                </a:solidFill>
                <a:latin typeface="Constantia"/>
                <a:cs typeface="+mn-cs"/>
              </a:rPr>
              <a:t>condivisi</a:t>
            </a:r>
            <a:r>
              <a:rPr lang="en-US" sz="882" dirty="0">
                <a:solidFill>
                  <a:srgbClr val="000000"/>
                </a:solidFill>
                <a:latin typeface="Constantia"/>
                <a:cs typeface="+mn-cs"/>
              </a:rPr>
              <a:t> </a:t>
            </a:r>
            <a:r>
              <a:rPr lang="en-US" sz="882" dirty="0" err="1">
                <a:solidFill>
                  <a:srgbClr val="000000"/>
                </a:solidFill>
                <a:latin typeface="Constantia"/>
                <a:cs typeface="+mn-cs"/>
              </a:rPr>
              <a:t>nelle</a:t>
            </a:r>
            <a:r>
              <a:rPr lang="en-US" sz="882" dirty="0">
                <a:solidFill>
                  <a:srgbClr val="000000"/>
                </a:solidFill>
                <a:latin typeface="Constantia"/>
                <a:cs typeface="+mn-cs"/>
              </a:rPr>
              <a:t> </a:t>
            </a:r>
            <a:r>
              <a:rPr lang="en-US" sz="882" dirty="0" err="1">
                <a:solidFill>
                  <a:srgbClr val="000000"/>
                </a:solidFill>
                <a:latin typeface="Constantia"/>
                <a:cs typeface="+mn-cs"/>
              </a:rPr>
              <a:t>classi</a:t>
            </a:r>
            <a:r>
              <a:rPr lang="en-US" sz="882" dirty="0">
                <a:solidFill>
                  <a:srgbClr val="000000"/>
                </a:solidFill>
                <a:latin typeface="Constantia"/>
                <a:cs typeface="+mn-cs"/>
              </a:rPr>
              <a:t> </a:t>
            </a:r>
            <a:r>
              <a:rPr lang="en-US" sz="882" dirty="0" err="1">
                <a:solidFill>
                  <a:srgbClr val="000000"/>
                </a:solidFill>
                <a:latin typeface="Constantia"/>
                <a:cs typeface="+mn-cs"/>
              </a:rPr>
              <a:t>aderenti</a:t>
            </a:r>
            <a:r>
              <a:rPr lang="en-US" sz="882" dirty="0">
                <a:solidFill>
                  <a:srgbClr val="000000"/>
                </a:solidFill>
                <a:latin typeface="Constantia"/>
                <a:cs typeface="+mn-cs"/>
              </a:rPr>
              <a:t> al </a:t>
            </a:r>
            <a:r>
              <a:rPr lang="en-US" sz="882" dirty="0" err="1">
                <a:solidFill>
                  <a:srgbClr val="000000"/>
                </a:solidFill>
                <a:latin typeface="Constantia"/>
                <a:cs typeface="+mn-cs"/>
              </a:rPr>
              <a:t>progetto</a:t>
            </a:r>
            <a:r>
              <a:rPr lang="en-US" sz="882" dirty="0">
                <a:solidFill>
                  <a:srgbClr val="000000"/>
                </a:solidFill>
                <a:latin typeface="Constantia"/>
                <a:cs typeface="+mn-cs"/>
              </a:rPr>
              <a:t>, </a:t>
            </a:r>
            <a:r>
              <a:rPr lang="en-US" sz="882" dirty="0" err="1">
                <a:solidFill>
                  <a:srgbClr val="000000"/>
                </a:solidFill>
                <a:latin typeface="Constantia"/>
                <a:cs typeface="+mn-cs"/>
              </a:rPr>
              <a:t>verranno</a:t>
            </a:r>
            <a:r>
              <a:rPr lang="en-US" sz="882" dirty="0">
                <a:solidFill>
                  <a:srgbClr val="000000"/>
                </a:solidFill>
                <a:latin typeface="Constantia"/>
                <a:cs typeface="+mn-cs"/>
              </a:rPr>
              <a:t> </a:t>
            </a:r>
            <a:r>
              <a:rPr lang="en-US" sz="882" dirty="0" err="1">
                <a:solidFill>
                  <a:srgbClr val="000000"/>
                </a:solidFill>
                <a:latin typeface="Constantia"/>
                <a:cs typeface="+mn-cs"/>
              </a:rPr>
              <a:t>svolti</a:t>
            </a:r>
            <a:r>
              <a:rPr lang="en-US" sz="882" dirty="0">
                <a:solidFill>
                  <a:srgbClr val="000000"/>
                </a:solidFill>
                <a:latin typeface="Constantia"/>
                <a:cs typeface="+mn-cs"/>
              </a:rPr>
              <a:t> </a:t>
            </a:r>
            <a:r>
              <a:rPr lang="en-US" sz="882" dirty="0" err="1">
                <a:solidFill>
                  <a:srgbClr val="000000"/>
                </a:solidFill>
                <a:latin typeface="Constantia"/>
                <a:cs typeface="+mn-cs"/>
              </a:rPr>
              <a:t>interventi</a:t>
            </a:r>
            <a:r>
              <a:rPr lang="en-US" sz="882" dirty="0">
                <a:solidFill>
                  <a:srgbClr val="000000"/>
                </a:solidFill>
                <a:latin typeface="Constantia"/>
                <a:cs typeface="+mn-cs"/>
              </a:rPr>
              <a:t> di </a:t>
            </a:r>
            <a:r>
              <a:rPr lang="en-US" sz="882" dirty="0" err="1">
                <a:solidFill>
                  <a:srgbClr val="000000"/>
                </a:solidFill>
                <a:latin typeface="Constantia"/>
                <a:cs typeface="+mn-cs"/>
              </a:rPr>
              <a:t>sensibilizzazione</a:t>
            </a:r>
            <a:r>
              <a:rPr lang="en-US" sz="882" dirty="0">
                <a:solidFill>
                  <a:srgbClr val="000000"/>
                </a:solidFill>
                <a:latin typeface="Constantia"/>
                <a:cs typeface="+mn-cs"/>
              </a:rPr>
              <a:t> </a:t>
            </a:r>
            <a:r>
              <a:rPr lang="en-US" sz="882" dirty="0" err="1">
                <a:solidFill>
                  <a:srgbClr val="000000"/>
                </a:solidFill>
                <a:latin typeface="Constantia"/>
                <a:cs typeface="+mn-cs"/>
              </a:rPr>
              <a:t>sul</a:t>
            </a:r>
            <a:r>
              <a:rPr lang="en-US" sz="882" dirty="0">
                <a:solidFill>
                  <a:srgbClr val="000000"/>
                </a:solidFill>
                <a:latin typeface="Constantia"/>
                <a:cs typeface="+mn-cs"/>
              </a:rPr>
              <a:t> </a:t>
            </a:r>
            <a:r>
              <a:rPr lang="en-US" sz="882" dirty="0" err="1">
                <a:solidFill>
                  <a:srgbClr val="000000"/>
                </a:solidFill>
                <a:latin typeface="Constantia"/>
                <a:cs typeface="+mn-cs"/>
              </a:rPr>
              <a:t>tema</a:t>
            </a:r>
            <a:r>
              <a:rPr lang="en-US" sz="882" dirty="0">
                <a:solidFill>
                  <a:srgbClr val="000000"/>
                </a:solidFill>
                <a:latin typeface="Constantia"/>
                <a:cs typeface="+mn-cs"/>
              </a:rPr>
              <a:t> “</a:t>
            </a:r>
            <a:r>
              <a:rPr lang="en-US" sz="882" dirty="0" err="1">
                <a:solidFill>
                  <a:srgbClr val="000000"/>
                </a:solidFill>
                <a:latin typeface="Constantia"/>
                <a:cs typeface="+mn-cs"/>
              </a:rPr>
              <a:t>mobilità</a:t>
            </a:r>
            <a:r>
              <a:rPr lang="en-US" sz="882" dirty="0">
                <a:solidFill>
                  <a:srgbClr val="000000"/>
                </a:solidFill>
                <a:latin typeface="Constantia"/>
                <a:cs typeface="+mn-cs"/>
              </a:rPr>
              <a:t>, </a:t>
            </a:r>
            <a:r>
              <a:rPr lang="en-US" sz="882" dirty="0" err="1">
                <a:solidFill>
                  <a:srgbClr val="000000"/>
                </a:solidFill>
                <a:latin typeface="Constantia"/>
                <a:cs typeface="+mn-cs"/>
              </a:rPr>
              <a:t>ambiente</a:t>
            </a:r>
            <a:r>
              <a:rPr lang="en-US" sz="882" dirty="0">
                <a:solidFill>
                  <a:srgbClr val="000000"/>
                </a:solidFill>
                <a:latin typeface="Constantia"/>
                <a:cs typeface="+mn-cs"/>
              </a:rPr>
              <a:t> e salute”; </a:t>
            </a:r>
            <a:r>
              <a:rPr lang="en-US" sz="882" dirty="0" err="1">
                <a:solidFill>
                  <a:srgbClr val="000000"/>
                </a:solidFill>
                <a:latin typeface="Constantia"/>
                <a:cs typeface="+mn-cs"/>
              </a:rPr>
              <a:t>verranno</a:t>
            </a:r>
            <a:r>
              <a:rPr lang="en-US" sz="882" dirty="0">
                <a:solidFill>
                  <a:srgbClr val="000000"/>
                </a:solidFill>
                <a:latin typeface="Constantia"/>
                <a:cs typeface="+mn-cs"/>
              </a:rPr>
              <a:t> </a:t>
            </a:r>
            <a:r>
              <a:rPr lang="en-US" sz="882" dirty="0" err="1">
                <a:solidFill>
                  <a:srgbClr val="000000"/>
                </a:solidFill>
                <a:latin typeface="Constantia"/>
                <a:cs typeface="+mn-cs"/>
              </a:rPr>
              <a:t>raccolti</a:t>
            </a:r>
            <a:r>
              <a:rPr lang="en-US" sz="882" dirty="0">
                <a:solidFill>
                  <a:srgbClr val="000000"/>
                </a:solidFill>
                <a:latin typeface="Constantia"/>
                <a:cs typeface="+mn-cs"/>
              </a:rPr>
              <a:t> </a:t>
            </a:r>
            <a:r>
              <a:rPr lang="en-US" sz="882" dirty="0" err="1">
                <a:solidFill>
                  <a:srgbClr val="000000"/>
                </a:solidFill>
                <a:latin typeface="Constantia"/>
                <a:cs typeface="+mn-cs"/>
              </a:rPr>
              <a:t>dati</a:t>
            </a:r>
            <a:r>
              <a:rPr lang="en-US" sz="882" dirty="0">
                <a:solidFill>
                  <a:srgbClr val="000000"/>
                </a:solidFill>
                <a:latin typeface="Constantia"/>
                <a:cs typeface="+mn-cs"/>
              </a:rPr>
              <a:t> </a:t>
            </a:r>
            <a:r>
              <a:rPr lang="en-US" sz="882" dirty="0" err="1">
                <a:solidFill>
                  <a:srgbClr val="000000"/>
                </a:solidFill>
                <a:latin typeface="Constantia"/>
                <a:cs typeface="+mn-cs"/>
              </a:rPr>
              <a:t>oggettivi</a:t>
            </a:r>
            <a:r>
              <a:rPr lang="en-US" sz="882" dirty="0">
                <a:solidFill>
                  <a:srgbClr val="000000"/>
                </a:solidFill>
                <a:latin typeface="Constantia"/>
                <a:cs typeface="+mn-cs"/>
              </a:rPr>
              <a:t> </a:t>
            </a:r>
            <a:r>
              <a:rPr lang="en-US" sz="882" dirty="0" err="1">
                <a:solidFill>
                  <a:srgbClr val="000000"/>
                </a:solidFill>
                <a:latin typeface="Constantia"/>
                <a:cs typeface="+mn-cs"/>
              </a:rPr>
              <a:t>sulle</a:t>
            </a:r>
            <a:r>
              <a:rPr lang="en-US" sz="882" dirty="0">
                <a:solidFill>
                  <a:srgbClr val="000000"/>
                </a:solidFill>
                <a:latin typeface="Constantia"/>
                <a:cs typeface="+mn-cs"/>
              </a:rPr>
              <a:t> </a:t>
            </a:r>
            <a:r>
              <a:rPr lang="en-US" sz="882" dirty="0" err="1">
                <a:solidFill>
                  <a:srgbClr val="000000"/>
                </a:solidFill>
                <a:latin typeface="Constantia"/>
                <a:cs typeface="+mn-cs"/>
              </a:rPr>
              <a:t>abitudini</a:t>
            </a:r>
            <a:r>
              <a:rPr lang="en-US" sz="882" dirty="0">
                <a:solidFill>
                  <a:srgbClr val="000000"/>
                </a:solidFill>
                <a:latin typeface="Constantia"/>
                <a:cs typeface="+mn-cs"/>
              </a:rPr>
              <a:t> in </a:t>
            </a:r>
            <a:r>
              <a:rPr lang="en-US" sz="882" dirty="0" err="1">
                <a:solidFill>
                  <a:srgbClr val="000000"/>
                </a:solidFill>
                <a:latin typeface="Constantia"/>
                <a:cs typeface="+mn-cs"/>
              </a:rPr>
              <a:t>relazione</a:t>
            </a:r>
            <a:r>
              <a:rPr lang="en-US" sz="882" dirty="0">
                <a:solidFill>
                  <a:srgbClr val="000000"/>
                </a:solidFill>
                <a:latin typeface="Constantia"/>
                <a:cs typeface="+mn-cs"/>
              </a:rPr>
              <a:t> </a:t>
            </a:r>
            <a:r>
              <a:rPr lang="en-US" sz="882" dirty="0" err="1">
                <a:solidFill>
                  <a:srgbClr val="000000"/>
                </a:solidFill>
                <a:latin typeface="Constantia"/>
                <a:cs typeface="+mn-cs"/>
              </a:rPr>
              <a:t>ai</a:t>
            </a:r>
            <a:r>
              <a:rPr lang="en-US" sz="882" dirty="0">
                <a:solidFill>
                  <a:srgbClr val="000000"/>
                </a:solidFill>
                <a:latin typeface="Constantia"/>
                <a:cs typeface="+mn-cs"/>
              </a:rPr>
              <a:t> </a:t>
            </a:r>
            <a:r>
              <a:rPr lang="en-US" sz="882" dirty="0" err="1">
                <a:solidFill>
                  <a:srgbClr val="000000"/>
                </a:solidFill>
                <a:latin typeface="Constantia"/>
                <a:cs typeface="+mn-cs"/>
              </a:rPr>
              <a:t>percorsi</a:t>
            </a:r>
            <a:r>
              <a:rPr lang="en-US" sz="882" dirty="0">
                <a:solidFill>
                  <a:srgbClr val="000000"/>
                </a:solidFill>
                <a:latin typeface="Constantia"/>
                <a:cs typeface="+mn-cs"/>
              </a:rPr>
              <a:t> casa-</a:t>
            </a:r>
            <a:r>
              <a:rPr lang="en-US" sz="882" dirty="0" err="1">
                <a:solidFill>
                  <a:srgbClr val="000000"/>
                </a:solidFill>
                <a:latin typeface="Constantia"/>
                <a:cs typeface="+mn-cs"/>
              </a:rPr>
              <a:t>scuola</a:t>
            </a:r>
            <a:endParaRPr lang="en-US" sz="882" dirty="0">
              <a:solidFill>
                <a:srgbClr val="000000"/>
              </a:solidFill>
              <a:latin typeface="Constantia"/>
              <a:cs typeface="+mn-cs"/>
            </a:endParaRPr>
          </a:p>
        </p:txBody>
      </p:sp>
      <p:sp>
        <p:nvSpPr>
          <p:cNvPr id="56" name="Text Placeholder 41"/>
          <p:cNvSpPr>
            <a:spLocks noGrp="1"/>
          </p:cNvSpPr>
          <p:nvPr>
            <p:ph type="body" sz="quarter" idx="31"/>
          </p:nvPr>
        </p:nvSpPr>
        <p:spPr>
          <a:xfrm>
            <a:off x="522288" y="4222750"/>
            <a:ext cx="2162175" cy="231775"/>
          </a:xfrm>
        </p:spPr>
        <p:txBody>
          <a:bodyPr/>
          <a:lstStyle/>
          <a:p>
            <a:pPr marL="0" indent="0" algn="just" defTabSz="887553" fontAlgn="auto">
              <a:spcBef>
                <a:spcPts val="0"/>
              </a:spcBef>
              <a:spcAft>
                <a:spcPts val="529"/>
              </a:spcAft>
              <a:buFont typeface="Arial" panose="020B0604020202020204" pitchFamily="34" charset="0"/>
              <a:buNone/>
              <a:defRPr/>
            </a:pPr>
            <a:r>
              <a:rPr lang="en-US" sz="1059" b="1" i="1" dirty="0">
                <a:solidFill>
                  <a:schemeClr val="tx2"/>
                </a:solidFill>
              </a:rPr>
              <a:t>4. </a:t>
            </a:r>
            <a:r>
              <a:rPr lang="en-US" sz="1059" b="1" i="1" dirty="0" err="1">
                <a:solidFill>
                  <a:schemeClr val="tx2"/>
                </a:solidFill>
              </a:rPr>
              <a:t>monitoraggio</a:t>
            </a:r>
            <a:r>
              <a:rPr lang="en-US" sz="1059" b="1" i="1" dirty="0">
                <a:solidFill>
                  <a:schemeClr val="tx2"/>
                </a:solidFill>
              </a:rPr>
              <a:t> </a:t>
            </a:r>
            <a:r>
              <a:rPr lang="en-US" sz="1059" b="1" i="1" dirty="0" err="1">
                <a:solidFill>
                  <a:schemeClr val="tx2"/>
                </a:solidFill>
              </a:rPr>
              <a:t>personale</a:t>
            </a:r>
            <a:r>
              <a:rPr lang="en-US" sz="1059" b="1" i="1" dirty="0">
                <a:solidFill>
                  <a:schemeClr val="tx2"/>
                </a:solidFill>
              </a:rPr>
              <a:t> </a:t>
            </a:r>
          </a:p>
        </p:txBody>
      </p:sp>
      <p:sp>
        <p:nvSpPr>
          <p:cNvPr id="57" name="CasellaDiTesto 56"/>
          <p:cNvSpPr txBox="1"/>
          <p:nvPr/>
        </p:nvSpPr>
        <p:spPr>
          <a:xfrm>
            <a:off x="530225" y="4398963"/>
            <a:ext cx="2163763" cy="769937"/>
          </a:xfrm>
          <a:prstGeom prst="rect">
            <a:avLst/>
          </a:prstGeom>
          <a:noFill/>
        </p:spPr>
        <p:txBody>
          <a:bodyPr>
            <a:spAutoFit/>
          </a:bodyPr>
          <a:lstStyle/>
          <a:p>
            <a:pPr algn="just" defTabSz="806867" fontAlgn="auto">
              <a:spcBef>
                <a:spcPts val="0"/>
              </a:spcBef>
              <a:spcAft>
                <a:spcPts val="0"/>
              </a:spcAft>
              <a:defRPr/>
            </a:pPr>
            <a:r>
              <a:rPr lang="en-US" sz="882" dirty="0">
                <a:solidFill>
                  <a:srgbClr val="000000"/>
                </a:solidFill>
                <a:latin typeface="Constantia"/>
                <a:cs typeface="+mn-cs"/>
              </a:rPr>
              <a:t>Su base </a:t>
            </a:r>
            <a:r>
              <a:rPr lang="en-US" sz="882" dirty="0" err="1">
                <a:solidFill>
                  <a:srgbClr val="000000"/>
                </a:solidFill>
                <a:latin typeface="Constantia"/>
                <a:cs typeface="+mn-cs"/>
              </a:rPr>
              <a:t>volontaria</a:t>
            </a:r>
            <a:r>
              <a:rPr lang="en-US" sz="882" dirty="0">
                <a:solidFill>
                  <a:srgbClr val="000000"/>
                </a:solidFill>
                <a:latin typeface="Constantia"/>
                <a:cs typeface="+mn-cs"/>
              </a:rPr>
              <a:t> </a:t>
            </a:r>
            <a:r>
              <a:rPr lang="en-US" sz="882" dirty="0" err="1">
                <a:solidFill>
                  <a:srgbClr val="000000"/>
                </a:solidFill>
                <a:latin typeface="Constantia"/>
                <a:cs typeface="+mn-cs"/>
              </a:rPr>
              <a:t>i</a:t>
            </a:r>
            <a:r>
              <a:rPr lang="en-US" sz="882" dirty="0">
                <a:solidFill>
                  <a:srgbClr val="000000"/>
                </a:solidFill>
                <a:latin typeface="Constantia"/>
                <a:cs typeface="+mn-cs"/>
              </a:rPr>
              <a:t> bambini </a:t>
            </a:r>
            <a:r>
              <a:rPr lang="en-US" sz="882" dirty="0" err="1">
                <a:solidFill>
                  <a:srgbClr val="000000"/>
                </a:solidFill>
                <a:latin typeface="Constantia"/>
                <a:cs typeface="+mn-cs"/>
              </a:rPr>
              <a:t>verranno</a:t>
            </a:r>
            <a:r>
              <a:rPr lang="en-US" sz="882" dirty="0">
                <a:solidFill>
                  <a:srgbClr val="000000"/>
                </a:solidFill>
                <a:latin typeface="Constantia"/>
                <a:cs typeface="+mn-cs"/>
              </a:rPr>
              <a:t> </a:t>
            </a:r>
            <a:r>
              <a:rPr lang="en-US" sz="882" dirty="0" err="1">
                <a:solidFill>
                  <a:srgbClr val="000000"/>
                </a:solidFill>
                <a:latin typeface="Constantia"/>
                <a:cs typeface="+mn-cs"/>
              </a:rPr>
              <a:t>monitorati</a:t>
            </a:r>
            <a:r>
              <a:rPr lang="en-US" sz="882" dirty="0">
                <a:solidFill>
                  <a:srgbClr val="000000"/>
                </a:solidFill>
                <a:latin typeface="Constantia"/>
                <a:cs typeface="+mn-cs"/>
              </a:rPr>
              <a:t> </a:t>
            </a:r>
            <a:r>
              <a:rPr lang="en-US" sz="882" dirty="0" err="1">
                <a:solidFill>
                  <a:srgbClr val="000000"/>
                </a:solidFill>
                <a:latin typeface="Constantia"/>
                <a:cs typeface="+mn-cs"/>
              </a:rPr>
              <a:t>stagionalmente</a:t>
            </a:r>
            <a:r>
              <a:rPr lang="en-US" sz="882" dirty="0">
                <a:solidFill>
                  <a:srgbClr val="000000"/>
                </a:solidFill>
                <a:latin typeface="Constantia"/>
                <a:cs typeface="+mn-cs"/>
              </a:rPr>
              <a:t> con </a:t>
            </a:r>
            <a:r>
              <a:rPr lang="en-US" sz="882" dirty="0" err="1">
                <a:solidFill>
                  <a:srgbClr val="000000"/>
                </a:solidFill>
                <a:latin typeface="Constantia"/>
                <a:cs typeface="+mn-cs"/>
              </a:rPr>
              <a:t>appositi</a:t>
            </a:r>
            <a:r>
              <a:rPr lang="en-US" sz="882" dirty="0">
                <a:solidFill>
                  <a:srgbClr val="000000"/>
                </a:solidFill>
                <a:latin typeface="Constantia"/>
                <a:cs typeface="+mn-cs"/>
              </a:rPr>
              <a:t> </a:t>
            </a:r>
            <a:r>
              <a:rPr lang="en-US" sz="882" dirty="0" err="1">
                <a:solidFill>
                  <a:srgbClr val="000000"/>
                </a:solidFill>
                <a:latin typeface="Constantia"/>
                <a:cs typeface="+mn-cs"/>
              </a:rPr>
              <a:t>strumenti</a:t>
            </a:r>
            <a:r>
              <a:rPr lang="en-US" sz="882" dirty="0">
                <a:solidFill>
                  <a:srgbClr val="000000"/>
                </a:solidFill>
                <a:latin typeface="Constantia"/>
                <a:cs typeface="+mn-cs"/>
              </a:rPr>
              <a:t> non </a:t>
            </a:r>
            <a:r>
              <a:rPr lang="en-US" sz="882" dirty="0" err="1">
                <a:solidFill>
                  <a:srgbClr val="000000"/>
                </a:solidFill>
                <a:latin typeface="Constantia"/>
                <a:cs typeface="+mn-cs"/>
              </a:rPr>
              <a:t>invasivi</a:t>
            </a:r>
            <a:r>
              <a:rPr lang="en-US" sz="882" dirty="0">
                <a:solidFill>
                  <a:srgbClr val="000000"/>
                </a:solidFill>
                <a:latin typeface="Constantia"/>
                <a:cs typeface="+mn-cs"/>
              </a:rPr>
              <a:t> </a:t>
            </a:r>
            <a:r>
              <a:rPr lang="en-US" sz="882" dirty="0" err="1">
                <a:solidFill>
                  <a:srgbClr val="000000"/>
                </a:solidFill>
                <a:latin typeface="Constantia"/>
                <a:cs typeface="+mn-cs"/>
              </a:rPr>
              <a:t>lungo</a:t>
            </a:r>
            <a:r>
              <a:rPr lang="en-US" sz="882" dirty="0">
                <a:solidFill>
                  <a:srgbClr val="000000"/>
                </a:solidFill>
                <a:latin typeface="Constantia"/>
                <a:cs typeface="+mn-cs"/>
              </a:rPr>
              <a:t> </a:t>
            </a:r>
            <a:r>
              <a:rPr lang="en-US" sz="882" dirty="0" err="1">
                <a:solidFill>
                  <a:srgbClr val="000000"/>
                </a:solidFill>
                <a:latin typeface="Constantia"/>
                <a:cs typeface="+mn-cs"/>
              </a:rPr>
              <a:t>i</a:t>
            </a:r>
            <a:r>
              <a:rPr lang="en-US" sz="882" dirty="0">
                <a:solidFill>
                  <a:srgbClr val="000000"/>
                </a:solidFill>
                <a:latin typeface="Constantia"/>
                <a:cs typeface="+mn-cs"/>
              </a:rPr>
              <a:t> </a:t>
            </a:r>
            <a:r>
              <a:rPr lang="en-US" sz="882" dirty="0" err="1">
                <a:solidFill>
                  <a:srgbClr val="000000"/>
                </a:solidFill>
                <a:latin typeface="Constantia"/>
                <a:cs typeface="+mn-cs"/>
              </a:rPr>
              <a:t>percorsi</a:t>
            </a:r>
            <a:r>
              <a:rPr lang="en-US" sz="882" dirty="0">
                <a:solidFill>
                  <a:srgbClr val="000000"/>
                </a:solidFill>
                <a:latin typeface="Constantia"/>
                <a:cs typeface="+mn-cs"/>
              </a:rPr>
              <a:t> casa-</a:t>
            </a:r>
            <a:r>
              <a:rPr lang="en-US" sz="882" dirty="0" err="1">
                <a:solidFill>
                  <a:srgbClr val="000000"/>
                </a:solidFill>
                <a:latin typeface="Constantia"/>
                <a:cs typeface="+mn-cs"/>
              </a:rPr>
              <a:t>scuola</a:t>
            </a:r>
            <a:r>
              <a:rPr lang="en-US" sz="882" dirty="0">
                <a:solidFill>
                  <a:srgbClr val="000000"/>
                </a:solidFill>
                <a:latin typeface="Constantia"/>
                <a:cs typeface="+mn-cs"/>
              </a:rPr>
              <a:t> con un focus </a:t>
            </a:r>
            <a:r>
              <a:rPr lang="en-US" sz="882" dirty="0" err="1">
                <a:solidFill>
                  <a:srgbClr val="000000"/>
                </a:solidFill>
                <a:latin typeface="Constantia"/>
                <a:cs typeface="+mn-cs"/>
              </a:rPr>
              <a:t>sulle</a:t>
            </a:r>
            <a:r>
              <a:rPr lang="en-US" sz="882" dirty="0">
                <a:solidFill>
                  <a:srgbClr val="000000"/>
                </a:solidFill>
                <a:latin typeface="Constantia"/>
                <a:cs typeface="+mn-cs"/>
              </a:rPr>
              <a:t> diverse </a:t>
            </a:r>
            <a:r>
              <a:rPr lang="en-US" sz="882" dirty="0" err="1">
                <a:solidFill>
                  <a:srgbClr val="000000"/>
                </a:solidFill>
                <a:latin typeface="Constantia"/>
                <a:cs typeface="+mn-cs"/>
              </a:rPr>
              <a:t>modalità</a:t>
            </a:r>
            <a:r>
              <a:rPr lang="en-US" sz="882" dirty="0">
                <a:solidFill>
                  <a:srgbClr val="000000"/>
                </a:solidFill>
                <a:latin typeface="Constantia"/>
                <a:cs typeface="+mn-cs"/>
              </a:rPr>
              <a:t> di </a:t>
            </a:r>
            <a:r>
              <a:rPr lang="en-US" sz="882" dirty="0" err="1">
                <a:solidFill>
                  <a:srgbClr val="000000"/>
                </a:solidFill>
                <a:latin typeface="Constantia"/>
                <a:cs typeface="+mn-cs"/>
              </a:rPr>
              <a:t>spostamento</a:t>
            </a:r>
            <a:r>
              <a:rPr lang="en-US" sz="882" dirty="0">
                <a:solidFill>
                  <a:srgbClr val="000000"/>
                </a:solidFill>
                <a:latin typeface="Constantia"/>
                <a:cs typeface="+mn-cs"/>
              </a:rPr>
              <a:t> </a:t>
            </a:r>
          </a:p>
        </p:txBody>
      </p:sp>
      <p:sp>
        <p:nvSpPr>
          <p:cNvPr id="62" name="Text Placeholder 41"/>
          <p:cNvSpPr>
            <a:spLocks noGrp="1"/>
          </p:cNvSpPr>
          <p:nvPr>
            <p:ph type="body" sz="quarter" idx="31"/>
          </p:nvPr>
        </p:nvSpPr>
        <p:spPr>
          <a:xfrm>
            <a:off x="552450" y="5229225"/>
            <a:ext cx="2162175" cy="141288"/>
          </a:xfrm>
        </p:spPr>
        <p:txBody>
          <a:bodyPr/>
          <a:lstStyle/>
          <a:p>
            <a:pPr marL="0" indent="0" algn="just" defTabSz="887553" fontAlgn="auto">
              <a:spcBef>
                <a:spcPts val="0"/>
              </a:spcBef>
              <a:spcAft>
                <a:spcPts val="529"/>
              </a:spcAft>
              <a:buFont typeface="Arial" panose="020B0604020202020204" pitchFamily="34" charset="0"/>
              <a:buNone/>
              <a:defRPr/>
            </a:pPr>
            <a:r>
              <a:rPr lang="en-US" sz="1059" b="1" i="1" dirty="0">
                <a:solidFill>
                  <a:schemeClr val="tx2"/>
                </a:solidFill>
              </a:rPr>
              <a:t>5. </a:t>
            </a:r>
            <a:r>
              <a:rPr lang="en-US" sz="1059" b="1" i="1" dirty="0" err="1">
                <a:solidFill>
                  <a:schemeClr val="tx2"/>
                </a:solidFill>
              </a:rPr>
              <a:t>conclusione</a:t>
            </a:r>
            <a:r>
              <a:rPr lang="en-US" sz="1059" b="1" i="1" dirty="0">
                <a:solidFill>
                  <a:schemeClr val="tx2"/>
                </a:solidFill>
              </a:rPr>
              <a:t> </a:t>
            </a:r>
          </a:p>
        </p:txBody>
      </p:sp>
      <p:sp>
        <p:nvSpPr>
          <p:cNvPr id="63" name="CasellaDiTesto 62"/>
          <p:cNvSpPr txBox="1"/>
          <p:nvPr/>
        </p:nvSpPr>
        <p:spPr>
          <a:xfrm>
            <a:off x="552450" y="5403850"/>
            <a:ext cx="2162175" cy="635000"/>
          </a:xfrm>
          <a:prstGeom prst="rect">
            <a:avLst/>
          </a:prstGeom>
          <a:noFill/>
        </p:spPr>
        <p:txBody>
          <a:bodyPr>
            <a:spAutoFit/>
          </a:bodyPr>
          <a:lstStyle/>
          <a:p>
            <a:pPr algn="just" defTabSz="806867" fontAlgn="auto">
              <a:spcBef>
                <a:spcPts val="0"/>
              </a:spcBef>
              <a:spcAft>
                <a:spcPts val="0"/>
              </a:spcAft>
              <a:defRPr/>
            </a:pPr>
            <a:r>
              <a:rPr lang="en-US" sz="882" dirty="0">
                <a:solidFill>
                  <a:srgbClr val="000000"/>
                </a:solidFill>
                <a:latin typeface="Constantia"/>
                <a:cs typeface="+mn-cs"/>
              </a:rPr>
              <a:t>I </a:t>
            </a:r>
            <a:r>
              <a:rPr lang="en-US" sz="882" dirty="0" err="1">
                <a:solidFill>
                  <a:srgbClr val="000000"/>
                </a:solidFill>
                <a:latin typeface="Constantia"/>
                <a:cs typeface="+mn-cs"/>
              </a:rPr>
              <a:t>risultati</a:t>
            </a:r>
            <a:r>
              <a:rPr lang="en-US" sz="882" dirty="0">
                <a:solidFill>
                  <a:srgbClr val="000000"/>
                </a:solidFill>
                <a:latin typeface="Constantia"/>
                <a:cs typeface="+mn-cs"/>
              </a:rPr>
              <a:t> </a:t>
            </a:r>
            <a:r>
              <a:rPr lang="en-US" sz="882" dirty="0" err="1">
                <a:solidFill>
                  <a:srgbClr val="000000"/>
                </a:solidFill>
                <a:latin typeface="Constantia"/>
                <a:cs typeface="+mn-cs"/>
              </a:rPr>
              <a:t>verranno</a:t>
            </a:r>
            <a:r>
              <a:rPr lang="en-US" sz="882" dirty="0">
                <a:solidFill>
                  <a:srgbClr val="000000"/>
                </a:solidFill>
                <a:latin typeface="Constantia"/>
                <a:cs typeface="+mn-cs"/>
              </a:rPr>
              <a:t> </a:t>
            </a:r>
            <a:r>
              <a:rPr lang="en-US" sz="882" dirty="0" err="1">
                <a:solidFill>
                  <a:srgbClr val="000000"/>
                </a:solidFill>
                <a:latin typeface="Constantia"/>
                <a:cs typeface="+mn-cs"/>
              </a:rPr>
              <a:t>condivisi</a:t>
            </a:r>
            <a:r>
              <a:rPr lang="en-US" sz="882" dirty="0">
                <a:solidFill>
                  <a:srgbClr val="000000"/>
                </a:solidFill>
                <a:latin typeface="Constantia"/>
                <a:cs typeface="+mn-cs"/>
              </a:rPr>
              <a:t> con la </a:t>
            </a:r>
            <a:r>
              <a:rPr lang="en-US" sz="882" dirty="0" err="1">
                <a:solidFill>
                  <a:srgbClr val="000000"/>
                </a:solidFill>
                <a:latin typeface="Constantia"/>
                <a:cs typeface="+mn-cs"/>
              </a:rPr>
              <a:t>scuola</a:t>
            </a:r>
            <a:r>
              <a:rPr lang="en-US" sz="882" dirty="0">
                <a:solidFill>
                  <a:srgbClr val="000000"/>
                </a:solidFill>
                <a:latin typeface="Constantia"/>
                <a:cs typeface="+mn-cs"/>
              </a:rPr>
              <a:t> e con le </a:t>
            </a:r>
            <a:r>
              <a:rPr lang="en-US" sz="882" dirty="0" err="1">
                <a:solidFill>
                  <a:srgbClr val="000000"/>
                </a:solidFill>
                <a:latin typeface="Constantia"/>
                <a:cs typeface="+mn-cs"/>
              </a:rPr>
              <a:t>autorità</a:t>
            </a:r>
            <a:r>
              <a:rPr lang="en-US" sz="882" dirty="0">
                <a:solidFill>
                  <a:srgbClr val="000000"/>
                </a:solidFill>
                <a:latin typeface="Constantia"/>
                <a:cs typeface="+mn-cs"/>
              </a:rPr>
              <a:t> di </a:t>
            </a:r>
            <a:r>
              <a:rPr lang="en-US" sz="882" dirty="0" err="1">
                <a:solidFill>
                  <a:srgbClr val="000000"/>
                </a:solidFill>
                <a:latin typeface="Constantia"/>
                <a:cs typeface="+mn-cs"/>
              </a:rPr>
              <a:t>riferimento</a:t>
            </a:r>
            <a:r>
              <a:rPr lang="en-US" sz="882" dirty="0">
                <a:solidFill>
                  <a:srgbClr val="000000"/>
                </a:solidFill>
                <a:latin typeface="Constantia"/>
                <a:cs typeface="+mn-cs"/>
              </a:rPr>
              <a:t>, le </a:t>
            </a:r>
            <a:r>
              <a:rPr lang="en-US" sz="882" dirty="0" err="1">
                <a:solidFill>
                  <a:srgbClr val="000000"/>
                </a:solidFill>
                <a:latin typeface="Constantia"/>
                <a:cs typeface="+mn-cs"/>
              </a:rPr>
              <a:t>mappe</a:t>
            </a:r>
            <a:r>
              <a:rPr lang="en-US" sz="882" dirty="0">
                <a:solidFill>
                  <a:srgbClr val="000000"/>
                </a:solidFill>
                <a:latin typeface="Constantia"/>
                <a:cs typeface="+mn-cs"/>
              </a:rPr>
              <a:t> </a:t>
            </a:r>
            <a:r>
              <a:rPr lang="en-US" sz="882" dirty="0" err="1">
                <a:solidFill>
                  <a:srgbClr val="000000"/>
                </a:solidFill>
                <a:latin typeface="Constantia"/>
                <a:cs typeface="+mn-cs"/>
              </a:rPr>
              <a:t>costituiranno</a:t>
            </a:r>
            <a:r>
              <a:rPr lang="en-US" sz="882" dirty="0">
                <a:solidFill>
                  <a:srgbClr val="000000"/>
                </a:solidFill>
                <a:latin typeface="Constantia"/>
                <a:cs typeface="+mn-cs"/>
              </a:rPr>
              <a:t> la base per la </a:t>
            </a:r>
            <a:r>
              <a:rPr lang="en-US" sz="882" dirty="0" err="1">
                <a:solidFill>
                  <a:srgbClr val="000000"/>
                </a:solidFill>
                <a:latin typeface="Constantia"/>
                <a:cs typeface="+mn-cs"/>
              </a:rPr>
              <a:t>scelta</a:t>
            </a:r>
            <a:r>
              <a:rPr lang="en-US" sz="882" dirty="0">
                <a:solidFill>
                  <a:srgbClr val="000000"/>
                </a:solidFill>
                <a:latin typeface="Constantia"/>
                <a:cs typeface="+mn-cs"/>
              </a:rPr>
              <a:t> </a:t>
            </a:r>
            <a:r>
              <a:rPr lang="en-US" sz="882" dirty="0" err="1">
                <a:solidFill>
                  <a:srgbClr val="000000"/>
                </a:solidFill>
                <a:latin typeface="Constantia"/>
                <a:cs typeface="+mn-cs"/>
              </a:rPr>
              <a:t>dei</a:t>
            </a:r>
            <a:r>
              <a:rPr lang="en-US" sz="882" dirty="0">
                <a:solidFill>
                  <a:srgbClr val="000000"/>
                </a:solidFill>
                <a:latin typeface="Constantia"/>
                <a:cs typeface="+mn-cs"/>
              </a:rPr>
              <a:t> </a:t>
            </a:r>
            <a:r>
              <a:rPr lang="en-US" sz="882" dirty="0" err="1">
                <a:solidFill>
                  <a:srgbClr val="000000"/>
                </a:solidFill>
                <a:latin typeface="Constantia"/>
                <a:cs typeface="+mn-cs"/>
              </a:rPr>
              <a:t>percorsi</a:t>
            </a:r>
            <a:r>
              <a:rPr lang="en-US" sz="882" dirty="0">
                <a:solidFill>
                  <a:srgbClr val="000000"/>
                </a:solidFill>
                <a:latin typeface="Constantia"/>
                <a:cs typeface="+mn-cs"/>
              </a:rPr>
              <a:t> casa-</a:t>
            </a:r>
            <a:r>
              <a:rPr lang="en-US" sz="882" dirty="0" err="1">
                <a:solidFill>
                  <a:srgbClr val="000000"/>
                </a:solidFill>
                <a:latin typeface="Constantia"/>
                <a:cs typeface="+mn-cs"/>
              </a:rPr>
              <a:t>scuola</a:t>
            </a:r>
            <a:r>
              <a:rPr lang="en-US" sz="882" dirty="0">
                <a:solidFill>
                  <a:srgbClr val="000000"/>
                </a:solidFill>
                <a:latin typeface="Constantia"/>
                <a:cs typeface="+mn-cs"/>
              </a:rPr>
              <a:t> </a:t>
            </a:r>
            <a:r>
              <a:rPr lang="en-US" sz="882" dirty="0" err="1">
                <a:solidFill>
                  <a:srgbClr val="000000"/>
                </a:solidFill>
                <a:latin typeface="Constantia"/>
                <a:cs typeface="+mn-cs"/>
              </a:rPr>
              <a:t>meno</a:t>
            </a:r>
            <a:r>
              <a:rPr lang="en-US" sz="882" dirty="0">
                <a:solidFill>
                  <a:srgbClr val="000000"/>
                </a:solidFill>
                <a:latin typeface="Constantia"/>
                <a:cs typeface="+mn-cs"/>
              </a:rPr>
              <a:t> </a:t>
            </a:r>
            <a:r>
              <a:rPr lang="en-US" sz="882" dirty="0" err="1">
                <a:solidFill>
                  <a:srgbClr val="000000"/>
                </a:solidFill>
                <a:latin typeface="Constantia"/>
                <a:cs typeface="+mn-cs"/>
              </a:rPr>
              <a:t>espositivi</a:t>
            </a:r>
            <a:endParaRPr lang="en-US" sz="882" dirty="0">
              <a:solidFill>
                <a:srgbClr val="000000"/>
              </a:solidFill>
              <a:latin typeface="Constantia"/>
              <a:cs typeface="+mn-cs"/>
            </a:endParaRPr>
          </a:p>
        </p:txBody>
      </p:sp>
      <p:cxnSp>
        <p:nvCxnSpPr>
          <p:cNvPr id="72" name="Connettore 7 71"/>
          <p:cNvCxnSpPr/>
          <p:nvPr/>
        </p:nvCxnSpPr>
        <p:spPr>
          <a:xfrm rot="5400000">
            <a:off x="1725613" y="5049838"/>
            <a:ext cx="317500" cy="317500"/>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7" name="Connettore 7 76"/>
          <p:cNvCxnSpPr/>
          <p:nvPr/>
        </p:nvCxnSpPr>
        <p:spPr>
          <a:xfrm rot="3360000">
            <a:off x="2227263" y="4103688"/>
            <a:ext cx="222250" cy="222250"/>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8" name="Connettore 7 77"/>
          <p:cNvCxnSpPr/>
          <p:nvPr/>
        </p:nvCxnSpPr>
        <p:spPr>
          <a:xfrm rot="18660000" flipH="1">
            <a:off x="505619" y="2648744"/>
            <a:ext cx="571500" cy="319088"/>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9" name="Connettore 7 78"/>
          <p:cNvCxnSpPr/>
          <p:nvPr/>
        </p:nvCxnSpPr>
        <p:spPr>
          <a:xfrm rot="5400000">
            <a:off x="1854200" y="1379538"/>
            <a:ext cx="285750" cy="635000"/>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olo 2"/>
          <p:cNvSpPr>
            <a:spLocks noGrp="1"/>
          </p:cNvSpPr>
          <p:nvPr>
            <p:ph type="title"/>
          </p:nvPr>
        </p:nvSpPr>
        <p:spPr>
          <a:xfrm>
            <a:off x="2119313" y="128588"/>
            <a:ext cx="4905375" cy="708025"/>
          </a:xfrm>
          <a:solidFill>
            <a:srgbClr val="FFC000"/>
          </a:solidFill>
        </p:spPr>
        <p:txBody>
          <a:bodyPr>
            <a:spAutoFit/>
          </a:bodyPr>
          <a:lstStyle/>
          <a:p>
            <a:pPr>
              <a:spcAft>
                <a:spcPts val="600"/>
              </a:spcAft>
            </a:pPr>
            <a:r>
              <a:rPr lang="en-US" sz="1600" b="1" smtClean="0">
                <a:solidFill>
                  <a:srgbClr val="000000"/>
                </a:solidFill>
                <a:latin typeface="FinancierDisplayWeb"/>
              </a:rPr>
              <a:t>MAPS MI</a:t>
            </a:r>
            <a:br>
              <a:rPr lang="en-US" sz="1600" b="1" smtClean="0">
                <a:solidFill>
                  <a:srgbClr val="000000"/>
                </a:solidFill>
                <a:latin typeface="FinancierDisplayWeb"/>
              </a:rPr>
            </a:br>
            <a:r>
              <a:rPr lang="en-US" sz="1200" b="1" smtClean="0">
                <a:solidFill>
                  <a:srgbClr val="000000"/>
                </a:solidFill>
                <a:latin typeface="FinancierDisplayWeb"/>
              </a:rPr>
              <a:t>Mapping Atmospherical Pollution in a </a:t>
            </a:r>
            <a:br>
              <a:rPr lang="en-US" sz="1200" b="1" smtClean="0">
                <a:solidFill>
                  <a:srgbClr val="000000"/>
                </a:solidFill>
                <a:latin typeface="FinancierDisplayWeb"/>
              </a:rPr>
            </a:br>
            <a:r>
              <a:rPr lang="en-US" sz="1200" b="1" smtClean="0">
                <a:solidFill>
                  <a:srgbClr val="000000"/>
                </a:solidFill>
                <a:latin typeface="FinancierDisplayWeb"/>
              </a:rPr>
              <a:t>School catchement  area of MIlan</a:t>
            </a:r>
            <a:endParaRPr lang="en-US" sz="1400" b="1" smtClean="0">
              <a:solidFill>
                <a:srgbClr val="000000"/>
              </a:solidFill>
              <a:latin typeface="FinancierDisplayWeb"/>
            </a:endParaRPr>
          </a:p>
        </p:txBody>
      </p:sp>
      <p:sp>
        <p:nvSpPr>
          <p:cNvPr id="69634" name="Text Placeholder 3"/>
          <p:cNvSpPr txBox="1">
            <a:spLocks/>
          </p:cNvSpPr>
          <p:nvPr/>
        </p:nvSpPr>
        <p:spPr bwMode="auto">
          <a:xfrm>
            <a:off x="530225" y="981075"/>
            <a:ext cx="2163763" cy="207963"/>
          </a:xfrm>
          <a:prstGeom prst="rect">
            <a:avLst/>
          </a:prstGeom>
          <a:noFill/>
          <a:ln w="9525">
            <a:noFill/>
            <a:miter lim="800000"/>
            <a:headEnd/>
            <a:tailEnd/>
          </a:ln>
        </p:spPr>
        <p:txBody>
          <a:bodyPr/>
          <a:lstStyle/>
          <a:p>
            <a:pPr eaLnBrk="0" hangingPunct="0">
              <a:spcBef>
                <a:spcPct val="20000"/>
              </a:spcBef>
              <a:buFont typeface="Arial" charset="0"/>
              <a:buNone/>
            </a:pPr>
            <a:r>
              <a:rPr lang="en-US" sz="1400" b="1">
                <a:solidFill>
                  <a:schemeClr val="bg1"/>
                </a:solidFill>
                <a:latin typeface="Calibri" pitchFamily="34" charset="0"/>
              </a:rPr>
              <a:t>Il progetto</a:t>
            </a:r>
          </a:p>
        </p:txBody>
      </p:sp>
      <p:sp>
        <p:nvSpPr>
          <p:cNvPr id="6" name="Text Placeholder 27"/>
          <p:cNvSpPr txBox="1">
            <a:spLocks/>
          </p:cNvSpPr>
          <p:nvPr/>
        </p:nvSpPr>
        <p:spPr>
          <a:xfrm>
            <a:off x="3497263" y="1260475"/>
            <a:ext cx="2225675" cy="315595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1287" indent="-151287" algn="just">
              <a:spcBef>
                <a:spcPts val="529"/>
              </a:spcBef>
              <a:buFont typeface="Arial" panose="020B0604020202020204" pitchFamily="34" charset="0"/>
              <a:buChar char="•"/>
              <a:defRPr/>
            </a:pPr>
            <a:r>
              <a:rPr lang="en-US" sz="882" dirty="0" err="1" smtClean="0">
                <a:solidFill>
                  <a:schemeClr val="bg1"/>
                </a:solidFill>
              </a:rPr>
              <a:t>l’esposizione</a:t>
            </a:r>
            <a:r>
              <a:rPr lang="en-US" sz="882" dirty="0" smtClean="0">
                <a:solidFill>
                  <a:schemeClr val="bg1"/>
                </a:solidFill>
              </a:rPr>
              <a:t> ad </a:t>
            </a:r>
            <a:r>
              <a:rPr lang="en-US" sz="882" dirty="0" err="1" smtClean="0">
                <a:solidFill>
                  <a:schemeClr val="bg1"/>
                </a:solidFill>
              </a:rPr>
              <a:t>imquinanti</a:t>
            </a:r>
            <a:r>
              <a:rPr lang="en-US" sz="882" dirty="0" smtClean="0">
                <a:solidFill>
                  <a:schemeClr val="bg1"/>
                </a:solidFill>
              </a:rPr>
              <a:t> </a:t>
            </a:r>
            <a:r>
              <a:rPr lang="en-US" sz="882" dirty="0" err="1" smtClean="0">
                <a:solidFill>
                  <a:schemeClr val="bg1"/>
                </a:solidFill>
              </a:rPr>
              <a:t>atmosferici</a:t>
            </a:r>
            <a:r>
              <a:rPr lang="en-US" sz="882" dirty="0" smtClean="0">
                <a:solidFill>
                  <a:schemeClr val="bg1"/>
                </a:solidFill>
              </a:rPr>
              <a:t> </a:t>
            </a:r>
            <a:r>
              <a:rPr lang="en-US" sz="882" dirty="0" err="1" smtClean="0">
                <a:solidFill>
                  <a:schemeClr val="bg1"/>
                </a:solidFill>
              </a:rPr>
              <a:t>quali</a:t>
            </a:r>
            <a:r>
              <a:rPr lang="en-US" sz="882" dirty="0" smtClean="0">
                <a:solidFill>
                  <a:schemeClr val="bg1"/>
                </a:solidFill>
              </a:rPr>
              <a:t> </a:t>
            </a:r>
            <a:r>
              <a:rPr lang="en-US" sz="882" dirty="0" err="1" smtClean="0">
                <a:solidFill>
                  <a:schemeClr val="bg1"/>
                </a:solidFill>
              </a:rPr>
              <a:t>il</a:t>
            </a:r>
            <a:r>
              <a:rPr lang="en-US" sz="882" dirty="0" smtClean="0">
                <a:solidFill>
                  <a:schemeClr val="bg1"/>
                </a:solidFill>
              </a:rPr>
              <a:t> Black Carbon </a:t>
            </a:r>
            <a:r>
              <a:rPr lang="en-US" sz="882" dirty="0" err="1" smtClean="0">
                <a:solidFill>
                  <a:schemeClr val="bg1"/>
                </a:solidFill>
              </a:rPr>
              <a:t>rappresenta</a:t>
            </a:r>
            <a:r>
              <a:rPr lang="en-US" sz="882" dirty="0" smtClean="0">
                <a:solidFill>
                  <a:schemeClr val="bg1"/>
                </a:solidFill>
              </a:rPr>
              <a:t> </a:t>
            </a:r>
            <a:r>
              <a:rPr lang="en-US" sz="882" dirty="0" err="1" smtClean="0">
                <a:solidFill>
                  <a:schemeClr val="bg1"/>
                </a:solidFill>
              </a:rPr>
              <a:t>una</a:t>
            </a:r>
            <a:r>
              <a:rPr lang="en-US" sz="882" dirty="0" smtClean="0">
                <a:solidFill>
                  <a:schemeClr val="bg1"/>
                </a:solidFill>
              </a:rPr>
              <a:t> </a:t>
            </a:r>
            <a:r>
              <a:rPr lang="en-US" sz="882" dirty="0" err="1" smtClean="0">
                <a:solidFill>
                  <a:schemeClr val="bg1"/>
                </a:solidFill>
              </a:rPr>
              <a:t>minaccia</a:t>
            </a:r>
            <a:r>
              <a:rPr lang="en-US" sz="882" dirty="0" smtClean="0">
                <a:solidFill>
                  <a:schemeClr val="bg1"/>
                </a:solidFill>
              </a:rPr>
              <a:t> </a:t>
            </a:r>
            <a:r>
              <a:rPr lang="en-US" sz="882" dirty="0" err="1" smtClean="0">
                <a:solidFill>
                  <a:schemeClr val="bg1"/>
                </a:solidFill>
              </a:rPr>
              <a:t>soprattutto</a:t>
            </a:r>
            <a:r>
              <a:rPr lang="en-US" sz="882" dirty="0" smtClean="0">
                <a:solidFill>
                  <a:schemeClr val="bg1"/>
                </a:solidFill>
              </a:rPr>
              <a:t> per </a:t>
            </a:r>
            <a:r>
              <a:rPr lang="en-US" sz="882" dirty="0" err="1" smtClean="0">
                <a:solidFill>
                  <a:schemeClr val="bg1"/>
                </a:solidFill>
              </a:rPr>
              <a:t>i</a:t>
            </a:r>
            <a:r>
              <a:rPr lang="en-US" sz="882" dirty="0" smtClean="0">
                <a:solidFill>
                  <a:schemeClr val="bg1"/>
                </a:solidFill>
              </a:rPr>
              <a:t> </a:t>
            </a:r>
            <a:r>
              <a:rPr lang="en-US" sz="882" dirty="0" err="1" smtClean="0">
                <a:solidFill>
                  <a:schemeClr val="bg1"/>
                </a:solidFill>
              </a:rPr>
              <a:t>più</a:t>
            </a:r>
            <a:r>
              <a:rPr lang="en-US" sz="882" dirty="0" smtClean="0">
                <a:solidFill>
                  <a:schemeClr val="bg1"/>
                </a:solidFill>
              </a:rPr>
              <a:t> </a:t>
            </a:r>
            <a:r>
              <a:rPr lang="en-US" sz="882" dirty="0" err="1" smtClean="0">
                <a:solidFill>
                  <a:schemeClr val="bg1"/>
                </a:solidFill>
              </a:rPr>
              <a:t>piccoli</a:t>
            </a:r>
            <a:r>
              <a:rPr lang="en-US" sz="882" dirty="0" smtClean="0">
                <a:solidFill>
                  <a:schemeClr val="bg1"/>
                </a:solidFill>
              </a:rPr>
              <a:t>; </a:t>
            </a:r>
          </a:p>
          <a:p>
            <a:pPr marL="151287" indent="-151287" algn="just">
              <a:spcBef>
                <a:spcPts val="529"/>
              </a:spcBef>
              <a:buFont typeface="Arial" panose="020B0604020202020204" pitchFamily="34" charset="0"/>
              <a:buChar char="•"/>
              <a:defRPr/>
            </a:pPr>
            <a:r>
              <a:rPr lang="en-US" sz="882" dirty="0" smtClean="0">
                <a:solidFill>
                  <a:schemeClr val="bg1"/>
                </a:solidFill>
              </a:rPr>
              <a:t>le </a:t>
            </a:r>
            <a:r>
              <a:rPr lang="en-US" sz="882" dirty="0" err="1" smtClean="0">
                <a:solidFill>
                  <a:schemeClr val="bg1"/>
                </a:solidFill>
              </a:rPr>
              <a:t>malattie</a:t>
            </a:r>
            <a:r>
              <a:rPr lang="en-US" sz="882" dirty="0" smtClean="0">
                <a:solidFill>
                  <a:schemeClr val="bg1"/>
                </a:solidFill>
              </a:rPr>
              <a:t> </a:t>
            </a:r>
            <a:r>
              <a:rPr lang="en-US" sz="882" dirty="0" err="1" smtClean="0">
                <a:solidFill>
                  <a:schemeClr val="bg1"/>
                </a:solidFill>
              </a:rPr>
              <a:t>respiratorie</a:t>
            </a:r>
            <a:r>
              <a:rPr lang="en-US" sz="882" dirty="0" smtClean="0">
                <a:solidFill>
                  <a:schemeClr val="bg1"/>
                </a:solidFill>
              </a:rPr>
              <a:t>, in </a:t>
            </a:r>
            <a:r>
              <a:rPr lang="en-US" sz="882" dirty="0" err="1" smtClean="0">
                <a:solidFill>
                  <a:schemeClr val="bg1"/>
                </a:solidFill>
              </a:rPr>
              <a:t>particolare</a:t>
            </a:r>
            <a:r>
              <a:rPr lang="en-US" sz="882" dirty="0" smtClean="0">
                <a:solidFill>
                  <a:schemeClr val="bg1"/>
                </a:solidFill>
              </a:rPr>
              <a:t> </a:t>
            </a:r>
            <a:r>
              <a:rPr lang="en-US" sz="882" dirty="0" err="1" smtClean="0">
                <a:solidFill>
                  <a:schemeClr val="bg1"/>
                </a:solidFill>
              </a:rPr>
              <a:t>l’asma</a:t>
            </a:r>
            <a:r>
              <a:rPr lang="en-US" sz="882" dirty="0" smtClean="0">
                <a:solidFill>
                  <a:schemeClr val="bg1"/>
                </a:solidFill>
              </a:rPr>
              <a:t>, </a:t>
            </a:r>
            <a:r>
              <a:rPr lang="en-US" sz="882" dirty="0" err="1" smtClean="0">
                <a:solidFill>
                  <a:schemeClr val="bg1"/>
                </a:solidFill>
              </a:rPr>
              <a:t>sono</a:t>
            </a:r>
            <a:r>
              <a:rPr lang="en-US" sz="882" dirty="0" smtClean="0">
                <a:solidFill>
                  <a:schemeClr val="bg1"/>
                </a:solidFill>
              </a:rPr>
              <a:t> in </a:t>
            </a:r>
            <a:r>
              <a:rPr lang="en-US" sz="882" dirty="0" err="1" smtClean="0">
                <a:solidFill>
                  <a:schemeClr val="bg1"/>
                </a:solidFill>
              </a:rPr>
              <a:t>crescita</a:t>
            </a:r>
            <a:r>
              <a:rPr lang="en-US" sz="882" dirty="0" smtClean="0">
                <a:solidFill>
                  <a:schemeClr val="bg1"/>
                </a:solidFill>
              </a:rPr>
              <a:t> </a:t>
            </a:r>
            <a:r>
              <a:rPr lang="en-US" sz="882" dirty="0" err="1" smtClean="0">
                <a:solidFill>
                  <a:schemeClr val="bg1"/>
                </a:solidFill>
              </a:rPr>
              <a:t>tra</a:t>
            </a:r>
            <a:r>
              <a:rPr lang="en-US" sz="882" dirty="0" smtClean="0">
                <a:solidFill>
                  <a:schemeClr val="bg1"/>
                </a:solidFill>
              </a:rPr>
              <a:t> </a:t>
            </a:r>
            <a:r>
              <a:rPr lang="en-US" sz="882" dirty="0" err="1" smtClean="0">
                <a:solidFill>
                  <a:schemeClr val="bg1"/>
                </a:solidFill>
              </a:rPr>
              <a:t>i</a:t>
            </a:r>
            <a:r>
              <a:rPr lang="en-US" sz="882" dirty="0" smtClean="0">
                <a:solidFill>
                  <a:schemeClr val="bg1"/>
                </a:solidFill>
              </a:rPr>
              <a:t> </a:t>
            </a:r>
            <a:r>
              <a:rPr lang="en-US" sz="882" dirty="0" err="1" smtClean="0">
                <a:solidFill>
                  <a:schemeClr val="bg1"/>
                </a:solidFill>
              </a:rPr>
              <a:t>giovani</a:t>
            </a:r>
            <a:r>
              <a:rPr lang="en-US" sz="882" dirty="0" smtClean="0">
                <a:solidFill>
                  <a:schemeClr val="bg1"/>
                </a:solidFill>
              </a:rPr>
              <a:t> (</a:t>
            </a:r>
            <a:r>
              <a:rPr lang="en-US" sz="882" dirty="0" err="1" smtClean="0">
                <a:solidFill>
                  <a:schemeClr val="bg1"/>
                </a:solidFill>
              </a:rPr>
              <a:t>Galassi</a:t>
            </a:r>
            <a:r>
              <a:rPr lang="en-US" sz="882" dirty="0" smtClean="0">
                <a:solidFill>
                  <a:schemeClr val="bg1"/>
                </a:solidFill>
              </a:rPr>
              <a:t>, 2006);</a:t>
            </a:r>
          </a:p>
          <a:p>
            <a:pPr marL="151287" indent="-151287" algn="just">
              <a:spcBef>
                <a:spcPts val="529"/>
              </a:spcBef>
              <a:buFont typeface="Arial" panose="020B0604020202020204" pitchFamily="34" charset="0"/>
              <a:buChar char="•"/>
              <a:defRPr/>
            </a:pPr>
            <a:r>
              <a:rPr lang="en-US" sz="882" dirty="0" err="1" smtClean="0">
                <a:solidFill>
                  <a:schemeClr val="bg1"/>
                </a:solidFill>
              </a:rPr>
              <a:t>esiste</a:t>
            </a:r>
            <a:r>
              <a:rPr lang="en-US" sz="882" dirty="0" smtClean="0">
                <a:solidFill>
                  <a:schemeClr val="bg1"/>
                </a:solidFill>
              </a:rPr>
              <a:t> </a:t>
            </a:r>
            <a:r>
              <a:rPr lang="en-US" sz="882" dirty="0" err="1" smtClean="0">
                <a:solidFill>
                  <a:schemeClr val="bg1"/>
                </a:solidFill>
              </a:rPr>
              <a:t>una</a:t>
            </a:r>
            <a:r>
              <a:rPr lang="en-US" sz="882" dirty="0" smtClean="0">
                <a:solidFill>
                  <a:schemeClr val="bg1"/>
                </a:solidFill>
              </a:rPr>
              <a:t> forte </a:t>
            </a:r>
            <a:r>
              <a:rPr lang="en-US" sz="882" dirty="0" err="1" smtClean="0">
                <a:solidFill>
                  <a:schemeClr val="bg1"/>
                </a:solidFill>
              </a:rPr>
              <a:t>relazione</a:t>
            </a:r>
            <a:r>
              <a:rPr lang="en-US" sz="882" dirty="0" smtClean="0">
                <a:solidFill>
                  <a:schemeClr val="bg1"/>
                </a:solidFill>
              </a:rPr>
              <a:t> </a:t>
            </a:r>
            <a:r>
              <a:rPr lang="en-US" sz="882" dirty="0" err="1" smtClean="0">
                <a:solidFill>
                  <a:schemeClr val="bg1"/>
                </a:solidFill>
              </a:rPr>
              <a:t>tra</a:t>
            </a:r>
            <a:r>
              <a:rPr lang="en-US" sz="882" dirty="0" smtClean="0">
                <a:solidFill>
                  <a:schemeClr val="bg1"/>
                </a:solidFill>
              </a:rPr>
              <a:t> </a:t>
            </a:r>
            <a:r>
              <a:rPr lang="en-US" sz="882" dirty="0" err="1" smtClean="0">
                <a:solidFill>
                  <a:schemeClr val="bg1"/>
                </a:solidFill>
              </a:rPr>
              <a:t>densità</a:t>
            </a:r>
            <a:r>
              <a:rPr lang="en-US" sz="882" dirty="0" smtClean="0">
                <a:solidFill>
                  <a:schemeClr val="bg1"/>
                </a:solidFill>
              </a:rPr>
              <a:t> di </a:t>
            </a:r>
            <a:r>
              <a:rPr lang="en-US" sz="882" dirty="0" err="1" smtClean="0">
                <a:solidFill>
                  <a:schemeClr val="bg1"/>
                </a:solidFill>
              </a:rPr>
              <a:t>traffico</a:t>
            </a:r>
            <a:r>
              <a:rPr lang="en-US" sz="882" dirty="0" smtClean="0">
                <a:solidFill>
                  <a:schemeClr val="bg1"/>
                </a:solidFill>
              </a:rPr>
              <a:t> e </a:t>
            </a:r>
            <a:r>
              <a:rPr lang="en-US" sz="882" dirty="0" err="1" smtClean="0">
                <a:solidFill>
                  <a:schemeClr val="bg1"/>
                </a:solidFill>
              </a:rPr>
              <a:t>problematiche</a:t>
            </a:r>
            <a:r>
              <a:rPr lang="en-US" sz="882" dirty="0" smtClean="0">
                <a:solidFill>
                  <a:schemeClr val="bg1"/>
                </a:solidFill>
              </a:rPr>
              <a:t> </a:t>
            </a:r>
            <a:r>
              <a:rPr lang="en-US" sz="882" dirty="0" err="1" smtClean="0">
                <a:solidFill>
                  <a:schemeClr val="bg1"/>
                </a:solidFill>
              </a:rPr>
              <a:t>respiratorie</a:t>
            </a:r>
            <a:r>
              <a:rPr lang="en-US" sz="882" dirty="0" smtClean="0">
                <a:solidFill>
                  <a:schemeClr val="bg1"/>
                </a:solidFill>
              </a:rPr>
              <a:t> (Esposito, 2013; </a:t>
            </a:r>
            <a:r>
              <a:rPr lang="en-US" sz="882" dirty="0" err="1" smtClean="0">
                <a:solidFill>
                  <a:schemeClr val="bg1"/>
                </a:solidFill>
              </a:rPr>
              <a:t>Migliore</a:t>
            </a:r>
            <a:r>
              <a:rPr lang="en-US" sz="882" dirty="0" smtClean="0">
                <a:solidFill>
                  <a:schemeClr val="bg1"/>
                </a:solidFill>
              </a:rPr>
              <a:t>, 2009);</a:t>
            </a:r>
          </a:p>
          <a:p>
            <a:pPr marL="151287" indent="-151287" algn="just">
              <a:spcBef>
                <a:spcPts val="529"/>
              </a:spcBef>
              <a:buFont typeface="Arial" panose="020B0604020202020204" pitchFamily="34" charset="0"/>
              <a:buChar char="•"/>
              <a:defRPr/>
            </a:pPr>
            <a:r>
              <a:rPr lang="en-US" sz="882" dirty="0" err="1" smtClean="0">
                <a:solidFill>
                  <a:schemeClr val="bg1"/>
                </a:solidFill>
              </a:rPr>
              <a:t>buona</a:t>
            </a:r>
            <a:r>
              <a:rPr lang="en-US" sz="882" dirty="0" smtClean="0">
                <a:solidFill>
                  <a:schemeClr val="bg1"/>
                </a:solidFill>
              </a:rPr>
              <a:t> parte di </a:t>
            </a:r>
            <a:r>
              <a:rPr lang="en-US" sz="882" dirty="0" err="1" smtClean="0">
                <a:solidFill>
                  <a:schemeClr val="bg1"/>
                </a:solidFill>
              </a:rPr>
              <a:t>queste</a:t>
            </a:r>
            <a:r>
              <a:rPr lang="en-US" sz="882" dirty="0" smtClean="0">
                <a:solidFill>
                  <a:schemeClr val="bg1"/>
                </a:solidFill>
              </a:rPr>
              <a:t> </a:t>
            </a:r>
            <a:r>
              <a:rPr lang="en-US" sz="882" dirty="0" err="1" smtClean="0">
                <a:solidFill>
                  <a:schemeClr val="bg1"/>
                </a:solidFill>
              </a:rPr>
              <a:t>possono</a:t>
            </a:r>
            <a:r>
              <a:rPr lang="en-US" sz="882" dirty="0" smtClean="0">
                <a:solidFill>
                  <a:schemeClr val="bg1"/>
                </a:solidFill>
              </a:rPr>
              <a:t> </a:t>
            </a:r>
            <a:r>
              <a:rPr lang="en-US" sz="882" dirty="0" err="1" smtClean="0">
                <a:solidFill>
                  <a:schemeClr val="bg1"/>
                </a:solidFill>
              </a:rPr>
              <a:t>essere</a:t>
            </a:r>
            <a:r>
              <a:rPr lang="en-US" sz="882" dirty="0" smtClean="0">
                <a:solidFill>
                  <a:schemeClr val="bg1"/>
                </a:solidFill>
              </a:rPr>
              <a:t> </a:t>
            </a:r>
            <a:r>
              <a:rPr lang="en-US" sz="882" dirty="0" err="1" smtClean="0">
                <a:solidFill>
                  <a:schemeClr val="bg1"/>
                </a:solidFill>
              </a:rPr>
              <a:t>evitate</a:t>
            </a:r>
            <a:r>
              <a:rPr lang="en-US" sz="882" dirty="0" smtClean="0">
                <a:solidFill>
                  <a:schemeClr val="bg1"/>
                </a:solidFill>
              </a:rPr>
              <a:t> </a:t>
            </a:r>
            <a:r>
              <a:rPr lang="en-US" sz="882" dirty="0" err="1" smtClean="0">
                <a:solidFill>
                  <a:schemeClr val="bg1"/>
                </a:solidFill>
              </a:rPr>
              <a:t>intervenendo</a:t>
            </a:r>
            <a:r>
              <a:rPr lang="en-US" sz="882" dirty="0" smtClean="0">
                <a:solidFill>
                  <a:schemeClr val="bg1"/>
                </a:solidFill>
              </a:rPr>
              <a:t> </a:t>
            </a:r>
            <a:r>
              <a:rPr lang="en-US" sz="882" dirty="0" err="1" smtClean="0">
                <a:solidFill>
                  <a:schemeClr val="bg1"/>
                </a:solidFill>
              </a:rPr>
              <a:t>sul</a:t>
            </a:r>
            <a:r>
              <a:rPr lang="en-US" sz="882" dirty="0" smtClean="0">
                <a:solidFill>
                  <a:schemeClr val="bg1"/>
                </a:solidFill>
              </a:rPr>
              <a:t> </a:t>
            </a:r>
            <a:r>
              <a:rPr lang="en-US" sz="882" dirty="0" err="1" smtClean="0">
                <a:solidFill>
                  <a:schemeClr val="bg1"/>
                </a:solidFill>
              </a:rPr>
              <a:t>traffico</a:t>
            </a:r>
            <a:r>
              <a:rPr lang="en-US" sz="882" dirty="0" smtClean="0">
                <a:solidFill>
                  <a:schemeClr val="bg1"/>
                </a:solidFill>
              </a:rPr>
              <a:t> </a:t>
            </a:r>
            <a:r>
              <a:rPr lang="en-US" sz="882" dirty="0" err="1" smtClean="0">
                <a:solidFill>
                  <a:schemeClr val="bg1"/>
                </a:solidFill>
              </a:rPr>
              <a:t>urbano</a:t>
            </a:r>
            <a:r>
              <a:rPr lang="en-US" sz="882" dirty="0" smtClean="0">
                <a:solidFill>
                  <a:schemeClr val="bg1"/>
                </a:solidFill>
              </a:rPr>
              <a:t> (</a:t>
            </a:r>
            <a:r>
              <a:rPr lang="en-US" sz="882" dirty="0" err="1" smtClean="0">
                <a:solidFill>
                  <a:schemeClr val="bg1"/>
                </a:solidFill>
              </a:rPr>
              <a:t>Ministero</a:t>
            </a:r>
            <a:r>
              <a:rPr lang="en-US" sz="882" dirty="0" smtClean="0">
                <a:solidFill>
                  <a:schemeClr val="bg1"/>
                </a:solidFill>
              </a:rPr>
              <a:t> </a:t>
            </a:r>
            <a:r>
              <a:rPr lang="en-US" sz="882" dirty="0" err="1" smtClean="0">
                <a:solidFill>
                  <a:schemeClr val="bg1"/>
                </a:solidFill>
              </a:rPr>
              <a:t>della</a:t>
            </a:r>
            <a:r>
              <a:rPr lang="en-US" sz="882" dirty="0" smtClean="0">
                <a:solidFill>
                  <a:schemeClr val="bg1"/>
                </a:solidFill>
              </a:rPr>
              <a:t> Salute, </a:t>
            </a:r>
            <a:r>
              <a:rPr lang="en-US" sz="882" dirty="0" err="1" smtClean="0">
                <a:solidFill>
                  <a:schemeClr val="bg1"/>
                </a:solidFill>
              </a:rPr>
              <a:t>gruppo</a:t>
            </a:r>
            <a:r>
              <a:rPr lang="en-US" sz="882" dirty="0" smtClean="0">
                <a:solidFill>
                  <a:schemeClr val="bg1"/>
                </a:solidFill>
              </a:rPr>
              <a:t> GARD, 2015);</a:t>
            </a:r>
          </a:p>
          <a:p>
            <a:pPr marL="151287" indent="-151287" algn="just">
              <a:spcBef>
                <a:spcPts val="529"/>
              </a:spcBef>
              <a:buFont typeface="Arial" panose="020B0604020202020204" pitchFamily="34" charset="0"/>
              <a:buChar char="•"/>
              <a:defRPr/>
            </a:pPr>
            <a:r>
              <a:rPr lang="en-US" sz="882" dirty="0" err="1" smtClean="0">
                <a:solidFill>
                  <a:schemeClr val="bg1"/>
                </a:solidFill>
              </a:rPr>
              <a:t>il</a:t>
            </a:r>
            <a:r>
              <a:rPr lang="en-US" sz="882" dirty="0" smtClean="0">
                <a:solidFill>
                  <a:schemeClr val="bg1"/>
                </a:solidFill>
              </a:rPr>
              <a:t> 20% del </a:t>
            </a:r>
            <a:r>
              <a:rPr lang="en-US" sz="882" dirty="0" err="1" smtClean="0">
                <a:solidFill>
                  <a:schemeClr val="bg1"/>
                </a:solidFill>
              </a:rPr>
              <a:t>traffico</a:t>
            </a:r>
            <a:r>
              <a:rPr lang="en-US" sz="882" dirty="0" smtClean="0">
                <a:solidFill>
                  <a:schemeClr val="bg1"/>
                </a:solidFill>
              </a:rPr>
              <a:t> </a:t>
            </a:r>
            <a:r>
              <a:rPr lang="en-US" sz="882" dirty="0" err="1" smtClean="0">
                <a:solidFill>
                  <a:schemeClr val="bg1"/>
                </a:solidFill>
              </a:rPr>
              <a:t>milanese</a:t>
            </a:r>
            <a:r>
              <a:rPr lang="en-US" sz="882" dirty="0" smtClean="0">
                <a:solidFill>
                  <a:schemeClr val="bg1"/>
                </a:solidFill>
              </a:rPr>
              <a:t> </a:t>
            </a:r>
            <a:r>
              <a:rPr lang="en-US" sz="882" dirty="0" err="1" smtClean="0">
                <a:solidFill>
                  <a:schemeClr val="bg1"/>
                </a:solidFill>
              </a:rPr>
              <a:t>tra</a:t>
            </a:r>
            <a:r>
              <a:rPr lang="en-US" sz="882" dirty="0" smtClean="0">
                <a:solidFill>
                  <a:schemeClr val="bg1"/>
                </a:solidFill>
              </a:rPr>
              <a:t> le 8 e le 9 del </a:t>
            </a:r>
            <a:r>
              <a:rPr lang="en-US" sz="882" dirty="0" err="1" smtClean="0">
                <a:solidFill>
                  <a:schemeClr val="bg1"/>
                </a:solidFill>
              </a:rPr>
              <a:t>mattino</a:t>
            </a:r>
            <a:r>
              <a:rPr lang="en-US" sz="882" dirty="0" smtClean="0">
                <a:solidFill>
                  <a:schemeClr val="bg1"/>
                </a:solidFill>
              </a:rPr>
              <a:t> è </a:t>
            </a:r>
            <a:r>
              <a:rPr lang="en-US" sz="882" dirty="0" err="1" smtClean="0">
                <a:solidFill>
                  <a:schemeClr val="bg1"/>
                </a:solidFill>
              </a:rPr>
              <a:t>dovuto</a:t>
            </a:r>
            <a:r>
              <a:rPr lang="en-US" sz="882" dirty="0" smtClean="0">
                <a:solidFill>
                  <a:schemeClr val="bg1"/>
                </a:solidFill>
              </a:rPr>
              <a:t> </a:t>
            </a:r>
            <a:r>
              <a:rPr lang="en-US" sz="882" dirty="0" err="1" smtClean="0">
                <a:solidFill>
                  <a:schemeClr val="bg1"/>
                </a:solidFill>
              </a:rPr>
              <a:t>ai</a:t>
            </a:r>
            <a:r>
              <a:rPr lang="en-US" sz="882" dirty="0" smtClean="0">
                <a:solidFill>
                  <a:schemeClr val="bg1"/>
                </a:solidFill>
              </a:rPr>
              <a:t> </a:t>
            </a:r>
            <a:r>
              <a:rPr lang="en-US" sz="882" dirty="0" err="1" smtClean="0">
                <a:solidFill>
                  <a:schemeClr val="bg1"/>
                </a:solidFill>
              </a:rPr>
              <a:t>percorsi</a:t>
            </a:r>
            <a:r>
              <a:rPr lang="en-US" sz="882" dirty="0" smtClean="0">
                <a:solidFill>
                  <a:schemeClr val="bg1"/>
                </a:solidFill>
              </a:rPr>
              <a:t> casa-</a:t>
            </a:r>
            <a:r>
              <a:rPr lang="en-US" sz="882" dirty="0" err="1" smtClean="0">
                <a:solidFill>
                  <a:schemeClr val="bg1"/>
                </a:solidFill>
              </a:rPr>
              <a:t>scuola</a:t>
            </a:r>
            <a:r>
              <a:rPr lang="en-US" sz="882" dirty="0" smtClean="0">
                <a:solidFill>
                  <a:schemeClr val="bg1"/>
                </a:solidFill>
              </a:rPr>
              <a:t> (PUMS, 2013). </a:t>
            </a:r>
          </a:p>
          <a:p>
            <a:pPr algn="just">
              <a:spcBef>
                <a:spcPts val="529"/>
              </a:spcBef>
              <a:defRPr/>
            </a:pPr>
            <a:r>
              <a:rPr lang="en-US" sz="882" dirty="0" err="1" smtClean="0">
                <a:solidFill>
                  <a:schemeClr val="bg1"/>
                </a:solidFill>
              </a:rPr>
              <a:t>Costruire</a:t>
            </a:r>
            <a:r>
              <a:rPr lang="en-US" sz="882" dirty="0" smtClean="0">
                <a:solidFill>
                  <a:schemeClr val="bg1"/>
                </a:solidFill>
              </a:rPr>
              <a:t> </a:t>
            </a:r>
            <a:r>
              <a:rPr lang="en-US" sz="882" dirty="0" err="1" smtClean="0">
                <a:solidFill>
                  <a:schemeClr val="bg1"/>
                </a:solidFill>
              </a:rPr>
              <a:t>una</a:t>
            </a:r>
            <a:r>
              <a:rPr lang="en-US" sz="882" dirty="0" smtClean="0">
                <a:solidFill>
                  <a:schemeClr val="bg1"/>
                </a:solidFill>
              </a:rPr>
              <a:t> </a:t>
            </a:r>
            <a:r>
              <a:rPr lang="en-US" sz="882" dirty="0" err="1" smtClean="0">
                <a:solidFill>
                  <a:schemeClr val="bg1"/>
                </a:solidFill>
              </a:rPr>
              <a:t>città</a:t>
            </a:r>
            <a:r>
              <a:rPr lang="en-US" sz="882" dirty="0" smtClean="0">
                <a:solidFill>
                  <a:schemeClr val="bg1"/>
                </a:solidFill>
              </a:rPr>
              <a:t> a </a:t>
            </a:r>
            <a:r>
              <a:rPr lang="en-US" sz="882" dirty="0" err="1" smtClean="0">
                <a:solidFill>
                  <a:schemeClr val="bg1"/>
                </a:solidFill>
              </a:rPr>
              <a:t>misura</a:t>
            </a:r>
            <a:r>
              <a:rPr lang="en-US" sz="882" dirty="0" smtClean="0">
                <a:solidFill>
                  <a:schemeClr val="bg1"/>
                </a:solidFill>
              </a:rPr>
              <a:t> di bambino </a:t>
            </a:r>
            <a:r>
              <a:rPr lang="en-US" sz="882" dirty="0" err="1" smtClean="0">
                <a:solidFill>
                  <a:schemeClr val="bg1"/>
                </a:solidFill>
              </a:rPr>
              <a:t>più</a:t>
            </a:r>
            <a:r>
              <a:rPr lang="en-US" sz="882" dirty="0" smtClean="0">
                <a:solidFill>
                  <a:schemeClr val="bg1"/>
                </a:solidFill>
              </a:rPr>
              <a:t> </a:t>
            </a:r>
            <a:r>
              <a:rPr lang="en-US" sz="882" dirty="0" err="1" smtClean="0">
                <a:solidFill>
                  <a:schemeClr val="bg1"/>
                </a:solidFill>
              </a:rPr>
              <a:t>favorevole</a:t>
            </a:r>
            <a:r>
              <a:rPr lang="en-US" sz="882" dirty="0" smtClean="0">
                <a:solidFill>
                  <a:schemeClr val="bg1"/>
                </a:solidFill>
              </a:rPr>
              <a:t> </a:t>
            </a:r>
            <a:r>
              <a:rPr lang="en-US" sz="882" dirty="0" err="1" smtClean="0">
                <a:solidFill>
                  <a:schemeClr val="bg1"/>
                </a:solidFill>
              </a:rPr>
              <a:t>agli</a:t>
            </a:r>
            <a:r>
              <a:rPr lang="en-US" sz="882" dirty="0" smtClean="0">
                <a:solidFill>
                  <a:schemeClr val="bg1"/>
                </a:solidFill>
              </a:rPr>
              <a:t> </a:t>
            </a:r>
            <a:r>
              <a:rPr lang="en-US" sz="882" dirty="0" err="1" smtClean="0">
                <a:solidFill>
                  <a:schemeClr val="bg1"/>
                </a:solidFill>
              </a:rPr>
              <a:t>spostamenti</a:t>
            </a:r>
            <a:r>
              <a:rPr lang="en-US" sz="882" dirty="0" smtClean="0">
                <a:solidFill>
                  <a:schemeClr val="bg1"/>
                </a:solidFill>
              </a:rPr>
              <a:t> </a:t>
            </a:r>
            <a:r>
              <a:rPr lang="en-US" sz="882" dirty="0" err="1" smtClean="0">
                <a:solidFill>
                  <a:schemeClr val="bg1"/>
                </a:solidFill>
              </a:rPr>
              <a:t>attivi</a:t>
            </a:r>
            <a:r>
              <a:rPr lang="en-US" sz="882" dirty="0" smtClean="0">
                <a:solidFill>
                  <a:schemeClr val="bg1"/>
                </a:solidFill>
              </a:rPr>
              <a:t> e </a:t>
            </a:r>
            <a:r>
              <a:rPr lang="en-US" sz="882" dirty="0" err="1" smtClean="0">
                <a:solidFill>
                  <a:schemeClr val="bg1"/>
                </a:solidFill>
              </a:rPr>
              <a:t>sostenibili</a:t>
            </a:r>
            <a:r>
              <a:rPr lang="en-US" sz="882" dirty="0" smtClean="0">
                <a:solidFill>
                  <a:schemeClr val="bg1"/>
                </a:solidFill>
              </a:rPr>
              <a:t> </a:t>
            </a:r>
            <a:r>
              <a:rPr lang="en-US" sz="882" dirty="0" err="1" smtClean="0">
                <a:solidFill>
                  <a:schemeClr val="bg1"/>
                </a:solidFill>
              </a:rPr>
              <a:t>può</a:t>
            </a:r>
            <a:r>
              <a:rPr lang="en-US" sz="882" dirty="0" smtClean="0">
                <a:solidFill>
                  <a:schemeClr val="bg1"/>
                </a:solidFill>
              </a:rPr>
              <a:t> </a:t>
            </a:r>
            <a:r>
              <a:rPr lang="en-US" sz="882" dirty="0" err="1" smtClean="0">
                <a:solidFill>
                  <a:schemeClr val="bg1"/>
                </a:solidFill>
              </a:rPr>
              <a:t>portare</a:t>
            </a:r>
            <a:r>
              <a:rPr lang="en-US" sz="882" dirty="0" smtClean="0">
                <a:solidFill>
                  <a:schemeClr val="bg1"/>
                </a:solidFill>
              </a:rPr>
              <a:t> </a:t>
            </a:r>
            <a:r>
              <a:rPr lang="en-US" sz="882" dirty="0" err="1" smtClean="0">
                <a:solidFill>
                  <a:schemeClr val="bg1"/>
                </a:solidFill>
              </a:rPr>
              <a:t>benefici</a:t>
            </a:r>
            <a:r>
              <a:rPr lang="en-US" sz="882" dirty="0" smtClean="0">
                <a:solidFill>
                  <a:schemeClr val="bg1"/>
                </a:solidFill>
              </a:rPr>
              <a:t> </a:t>
            </a:r>
            <a:r>
              <a:rPr lang="en-US" sz="882" dirty="0" err="1" smtClean="0">
                <a:solidFill>
                  <a:schemeClr val="bg1"/>
                </a:solidFill>
              </a:rPr>
              <a:t>all’intera</a:t>
            </a:r>
            <a:r>
              <a:rPr lang="en-US" sz="882" dirty="0" smtClean="0">
                <a:solidFill>
                  <a:schemeClr val="bg1"/>
                </a:solidFill>
              </a:rPr>
              <a:t> </a:t>
            </a:r>
            <a:r>
              <a:rPr lang="en-US" sz="882" dirty="0" err="1" smtClean="0">
                <a:solidFill>
                  <a:schemeClr val="bg1"/>
                </a:solidFill>
              </a:rPr>
              <a:t>cittadinanza</a:t>
            </a:r>
            <a:r>
              <a:rPr lang="en-US" sz="882" dirty="0" smtClean="0">
                <a:solidFill>
                  <a:schemeClr val="bg1"/>
                </a:solidFill>
              </a:rPr>
              <a:t>.</a:t>
            </a:r>
            <a:endParaRPr lang="en-US" sz="882" dirty="0">
              <a:solidFill>
                <a:schemeClr val="bg1"/>
              </a:solidFill>
            </a:endParaRPr>
          </a:p>
        </p:txBody>
      </p:sp>
      <p:sp>
        <p:nvSpPr>
          <p:cNvPr id="69636" name="Text Placeholder 64"/>
          <p:cNvSpPr txBox="1">
            <a:spLocks/>
          </p:cNvSpPr>
          <p:nvPr/>
        </p:nvSpPr>
        <p:spPr bwMode="auto">
          <a:xfrm>
            <a:off x="3489325" y="981075"/>
            <a:ext cx="2082800" cy="182563"/>
          </a:xfrm>
          <a:prstGeom prst="rect">
            <a:avLst/>
          </a:prstGeom>
          <a:noFill/>
          <a:ln w="9525">
            <a:noFill/>
            <a:miter lim="800000"/>
            <a:headEnd/>
            <a:tailEnd/>
          </a:ln>
        </p:spPr>
        <p:txBody>
          <a:bodyPr/>
          <a:lstStyle/>
          <a:p>
            <a:pPr eaLnBrk="0" hangingPunct="0">
              <a:spcBef>
                <a:spcPct val="20000"/>
              </a:spcBef>
              <a:buFont typeface="Arial" charset="0"/>
              <a:buNone/>
            </a:pPr>
            <a:r>
              <a:rPr lang="en-US" sz="1400" b="1">
                <a:solidFill>
                  <a:schemeClr val="bg1"/>
                </a:solidFill>
                <a:latin typeface="Calibri" pitchFamily="34" charset="0"/>
              </a:rPr>
              <a:t>Perchè le scuole?</a:t>
            </a:r>
          </a:p>
        </p:txBody>
      </p:sp>
      <p:sp>
        <p:nvSpPr>
          <p:cNvPr id="8" name="Text Placeholder 67"/>
          <p:cNvSpPr txBox="1">
            <a:spLocks/>
          </p:cNvSpPr>
          <p:nvPr/>
        </p:nvSpPr>
        <p:spPr>
          <a:xfrm>
            <a:off x="6518275" y="3003550"/>
            <a:ext cx="2082800" cy="20955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235" b="1" smtClean="0">
                <a:solidFill>
                  <a:schemeClr val="bg1"/>
                </a:solidFill>
              </a:rPr>
              <a:t>Perchè il Black Carbon?</a:t>
            </a:r>
            <a:endParaRPr lang="en-US" sz="1235" b="1" dirty="0">
              <a:solidFill>
                <a:schemeClr val="bg1"/>
              </a:solidFill>
            </a:endParaRPr>
          </a:p>
        </p:txBody>
      </p:sp>
      <p:sp>
        <p:nvSpPr>
          <p:cNvPr id="9" name="Text Placeholder 41"/>
          <p:cNvSpPr txBox="1">
            <a:spLocks/>
          </p:cNvSpPr>
          <p:nvPr/>
        </p:nvSpPr>
        <p:spPr>
          <a:xfrm>
            <a:off x="512763" y="1254125"/>
            <a:ext cx="2162175" cy="18732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529"/>
              </a:spcAft>
              <a:buFont typeface="Arial" charset="0"/>
              <a:buNone/>
              <a:defRPr/>
            </a:pPr>
            <a:r>
              <a:rPr lang="en-US" sz="1059" b="1" i="1" smtClean="0">
                <a:solidFill>
                  <a:schemeClr val="bg1"/>
                </a:solidFill>
              </a:rPr>
              <a:t>1. monitoraggio ambientale</a:t>
            </a:r>
            <a:endParaRPr lang="en-US" sz="1059" b="1" i="1" dirty="0">
              <a:solidFill>
                <a:schemeClr val="bg1"/>
              </a:solidFill>
            </a:endParaRPr>
          </a:p>
        </p:txBody>
      </p:sp>
      <p:sp>
        <p:nvSpPr>
          <p:cNvPr id="10" name="Text Placeholder 91"/>
          <p:cNvSpPr txBox="1">
            <a:spLocks/>
          </p:cNvSpPr>
          <p:nvPr/>
        </p:nvSpPr>
        <p:spPr>
          <a:xfrm>
            <a:off x="6518275" y="3260725"/>
            <a:ext cx="2082800" cy="32639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en-US" sz="882" dirty="0" smtClean="0">
                <a:solidFill>
                  <a:schemeClr val="bg1"/>
                </a:solidFill>
              </a:rPr>
              <a:t>è un </a:t>
            </a:r>
            <a:r>
              <a:rPr lang="en-US" sz="882" dirty="0" err="1" smtClean="0">
                <a:solidFill>
                  <a:schemeClr val="bg1"/>
                </a:solidFill>
              </a:rPr>
              <a:t>inquinante</a:t>
            </a:r>
            <a:r>
              <a:rPr lang="en-US" sz="882" dirty="0" smtClean="0">
                <a:solidFill>
                  <a:schemeClr val="bg1"/>
                </a:solidFill>
              </a:rPr>
              <a:t> </a:t>
            </a:r>
            <a:r>
              <a:rPr lang="en-US" sz="882" dirty="0" err="1" smtClean="0">
                <a:solidFill>
                  <a:schemeClr val="bg1"/>
                </a:solidFill>
              </a:rPr>
              <a:t>primario</a:t>
            </a:r>
            <a:r>
              <a:rPr lang="en-US" sz="882" dirty="0" smtClean="0">
                <a:solidFill>
                  <a:schemeClr val="bg1"/>
                </a:solidFill>
              </a:rPr>
              <a:t> </a:t>
            </a:r>
            <a:r>
              <a:rPr lang="en-US" sz="882" dirty="0" err="1" smtClean="0">
                <a:solidFill>
                  <a:schemeClr val="bg1"/>
                </a:solidFill>
              </a:rPr>
              <a:t>che</a:t>
            </a:r>
            <a:r>
              <a:rPr lang="en-US" sz="882" dirty="0" smtClean="0">
                <a:solidFill>
                  <a:schemeClr val="bg1"/>
                </a:solidFill>
              </a:rPr>
              <a:t> </a:t>
            </a:r>
            <a:r>
              <a:rPr lang="en-US" sz="882" dirty="0" err="1" smtClean="0">
                <a:solidFill>
                  <a:schemeClr val="bg1"/>
                </a:solidFill>
              </a:rPr>
              <a:t>si</a:t>
            </a:r>
            <a:r>
              <a:rPr lang="en-US" sz="882" dirty="0" smtClean="0">
                <a:solidFill>
                  <a:schemeClr val="bg1"/>
                </a:solidFill>
              </a:rPr>
              <a:t> forma </a:t>
            </a:r>
            <a:r>
              <a:rPr lang="en-US" sz="882" dirty="0" err="1" smtClean="0">
                <a:solidFill>
                  <a:schemeClr val="bg1"/>
                </a:solidFill>
              </a:rPr>
              <a:t>dalla</a:t>
            </a:r>
            <a:r>
              <a:rPr lang="en-US" sz="882" dirty="0" smtClean="0">
                <a:solidFill>
                  <a:schemeClr val="bg1"/>
                </a:solidFill>
              </a:rPr>
              <a:t> </a:t>
            </a:r>
            <a:r>
              <a:rPr lang="en-US" sz="882" dirty="0" err="1" smtClean="0">
                <a:solidFill>
                  <a:schemeClr val="bg1"/>
                </a:solidFill>
              </a:rPr>
              <a:t>combustione</a:t>
            </a:r>
            <a:r>
              <a:rPr lang="en-US" sz="882" dirty="0" smtClean="0">
                <a:solidFill>
                  <a:schemeClr val="bg1"/>
                </a:solidFill>
              </a:rPr>
              <a:t> </a:t>
            </a:r>
            <a:r>
              <a:rPr lang="en-US" sz="882" dirty="0" err="1" smtClean="0">
                <a:solidFill>
                  <a:schemeClr val="bg1"/>
                </a:solidFill>
              </a:rPr>
              <a:t>incompleta</a:t>
            </a:r>
            <a:r>
              <a:rPr lang="en-US" sz="882" dirty="0" smtClean="0">
                <a:solidFill>
                  <a:schemeClr val="bg1"/>
                </a:solidFill>
              </a:rPr>
              <a:t> di </a:t>
            </a:r>
            <a:r>
              <a:rPr lang="en-US" sz="882" dirty="0" err="1" smtClean="0">
                <a:solidFill>
                  <a:schemeClr val="bg1"/>
                </a:solidFill>
              </a:rPr>
              <a:t>biomasse</a:t>
            </a:r>
            <a:r>
              <a:rPr lang="en-US" sz="882" dirty="0" smtClean="0">
                <a:solidFill>
                  <a:schemeClr val="bg1"/>
                </a:solidFill>
              </a:rPr>
              <a:t>, </a:t>
            </a:r>
            <a:r>
              <a:rPr lang="en-US" sz="882" dirty="0" err="1" smtClean="0">
                <a:solidFill>
                  <a:schemeClr val="bg1"/>
                </a:solidFill>
              </a:rPr>
              <a:t>biocarburanti</a:t>
            </a:r>
            <a:r>
              <a:rPr lang="en-US" sz="882" dirty="0" smtClean="0">
                <a:solidFill>
                  <a:schemeClr val="bg1"/>
                </a:solidFill>
              </a:rPr>
              <a:t> e </a:t>
            </a:r>
            <a:r>
              <a:rPr lang="en-US" sz="882" dirty="0" err="1" smtClean="0">
                <a:solidFill>
                  <a:schemeClr val="bg1"/>
                </a:solidFill>
              </a:rPr>
              <a:t>carburanti</a:t>
            </a:r>
            <a:r>
              <a:rPr lang="en-US" sz="882" dirty="0" smtClean="0">
                <a:solidFill>
                  <a:schemeClr val="bg1"/>
                </a:solidFill>
              </a:rPr>
              <a:t> </a:t>
            </a:r>
            <a:r>
              <a:rPr lang="en-US" sz="882" dirty="0" err="1" smtClean="0">
                <a:solidFill>
                  <a:schemeClr val="bg1"/>
                </a:solidFill>
              </a:rPr>
              <a:t>fossili</a:t>
            </a:r>
            <a:r>
              <a:rPr lang="en-US" sz="882" dirty="0" smtClean="0">
                <a:solidFill>
                  <a:schemeClr val="bg1"/>
                </a:solidFill>
              </a:rPr>
              <a:t> (EPA, 2010);</a:t>
            </a:r>
          </a:p>
          <a:p>
            <a:pPr algn="just">
              <a:defRPr/>
            </a:pPr>
            <a:r>
              <a:rPr lang="en-US" sz="882" dirty="0" smtClean="0">
                <a:solidFill>
                  <a:schemeClr val="bg1"/>
                </a:solidFill>
              </a:rPr>
              <a:t>per le sue </a:t>
            </a:r>
            <a:r>
              <a:rPr lang="en-US" sz="882" dirty="0" err="1" smtClean="0">
                <a:solidFill>
                  <a:schemeClr val="bg1"/>
                </a:solidFill>
              </a:rPr>
              <a:t>dimensioni</a:t>
            </a:r>
            <a:r>
              <a:rPr lang="en-US" sz="882" dirty="0" smtClean="0">
                <a:solidFill>
                  <a:schemeClr val="bg1"/>
                </a:solidFill>
              </a:rPr>
              <a:t> </a:t>
            </a:r>
            <a:r>
              <a:rPr lang="en-US" sz="882" dirty="0" err="1" smtClean="0">
                <a:solidFill>
                  <a:schemeClr val="bg1"/>
                </a:solidFill>
              </a:rPr>
              <a:t>ridotte</a:t>
            </a:r>
            <a:r>
              <a:rPr lang="en-US" sz="882" dirty="0" smtClean="0">
                <a:solidFill>
                  <a:schemeClr val="bg1"/>
                </a:solidFill>
              </a:rPr>
              <a:t> è </a:t>
            </a:r>
            <a:r>
              <a:rPr lang="en-US" sz="882" dirty="0" err="1" smtClean="0">
                <a:solidFill>
                  <a:schemeClr val="bg1"/>
                </a:solidFill>
              </a:rPr>
              <a:t>una</a:t>
            </a:r>
            <a:r>
              <a:rPr lang="en-US" sz="882" dirty="0" smtClean="0">
                <a:solidFill>
                  <a:schemeClr val="bg1"/>
                </a:solidFill>
              </a:rPr>
              <a:t> </a:t>
            </a:r>
            <a:r>
              <a:rPr lang="en-US" sz="882" dirty="0" err="1" smtClean="0">
                <a:solidFill>
                  <a:schemeClr val="bg1"/>
                </a:solidFill>
              </a:rPr>
              <a:t>delle</a:t>
            </a:r>
            <a:r>
              <a:rPr lang="en-US" sz="882" dirty="0" smtClean="0">
                <a:solidFill>
                  <a:schemeClr val="bg1"/>
                </a:solidFill>
              </a:rPr>
              <a:t> </a:t>
            </a:r>
            <a:r>
              <a:rPr lang="en-US" sz="882" dirty="0" err="1" smtClean="0">
                <a:solidFill>
                  <a:schemeClr val="bg1"/>
                </a:solidFill>
              </a:rPr>
              <a:t>frazioni</a:t>
            </a:r>
            <a:r>
              <a:rPr lang="en-US" sz="882" dirty="0" smtClean="0">
                <a:solidFill>
                  <a:schemeClr val="bg1"/>
                </a:solidFill>
              </a:rPr>
              <a:t> del </a:t>
            </a:r>
            <a:r>
              <a:rPr lang="en-US" sz="882" dirty="0" err="1" smtClean="0">
                <a:solidFill>
                  <a:schemeClr val="bg1"/>
                </a:solidFill>
              </a:rPr>
              <a:t>Particolato</a:t>
            </a:r>
            <a:r>
              <a:rPr lang="en-US" sz="882" dirty="0" smtClean="0">
                <a:solidFill>
                  <a:schemeClr val="bg1"/>
                </a:solidFill>
              </a:rPr>
              <a:t> </a:t>
            </a:r>
            <a:r>
              <a:rPr lang="en-US" sz="882" dirty="0" err="1" smtClean="0">
                <a:solidFill>
                  <a:schemeClr val="bg1"/>
                </a:solidFill>
              </a:rPr>
              <a:t>atmosferico</a:t>
            </a:r>
            <a:r>
              <a:rPr lang="en-US" sz="882" dirty="0" smtClean="0">
                <a:solidFill>
                  <a:schemeClr val="bg1"/>
                </a:solidFill>
              </a:rPr>
              <a:t> (PM</a:t>
            </a:r>
            <a:r>
              <a:rPr lang="en-US" sz="882" baseline="-25000" dirty="0" smtClean="0">
                <a:solidFill>
                  <a:schemeClr val="bg1"/>
                </a:solidFill>
              </a:rPr>
              <a:t>10</a:t>
            </a:r>
            <a:r>
              <a:rPr lang="en-US" sz="882" dirty="0" smtClean="0">
                <a:solidFill>
                  <a:schemeClr val="bg1"/>
                </a:solidFill>
              </a:rPr>
              <a:t> e PM</a:t>
            </a:r>
            <a:r>
              <a:rPr lang="en-US" sz="882" baseline="-25000" dirty="0" smtClean="0">
                <a:solidFill>
                  <a:schemeClr val="bg1"/>
                </a:solidFill>
              </a:rPr>
              <a:t>2,5</a:t>
            </a:r>
            <a:r>
              <a:rPr lang="en-US" sz="882" dirty="0" smtClean="0">
                <a:solidFill>
                  <a:schemeClr val="bg1"/>
                </a:solidFill>
              </a:rPr>
              <a:t>) </a:t>
            </a:r>
            <a:r>
              <a:rPr lang="en-US" sz="882" dirty="0" err="1" smtClean="0">
                <a:solidFill>
                  <a:schemeClr val="bg1"/>
                </a:solidFill>
              </a:rPr>
              <a:t>che</a:t>
            </a:r>
            <a:r>
              <a:rPr lang="en-US" sz="882" dirty="0" smtClean="0">
                <a:solidFill>
                  <a:schemeClr val="bg1"/>
                </a:solidFill>
              </a:rPr>
              <a:t> </a:t>
            </a:r>
            <a:r>
              <a:rPr lang="en-US" sz="882" dirty="0" err="1" smtClean="0">
                <a:solidFill>
                  <a:schemeClr val="bg1"/>
                </a:solidFill>
              </a:rPr>
              <a:t>minacciano</a:t>
            </a:r>
            <a:r>
              <a:rPr lang="en-US" sz="882" dirty="0" smtClean="0">
                <a:solidFill>
                  <a:schemeClr val="bg1"/>
                </a:solidFill>
              </a:rPr>
              <a:t> </a:t>
            </a:r>
            <a:r>
              <a:rPr lang="en-US" sz="882" dirty="0" err="1" smtClean="0">
                <a:solidFill>
                  <a:schemeClr val="bg1"/>
                </a:solidFill>
              </a:rPr>
              <a:t>maggiormente</a:t>
            </a:r>
            <a:r>
              <a:rPr lang="en-US" sz="882" dirty="0" smtClean="0">
                <a:solidFill>
                  <a:schemeClr val="bg1"/>
                </a:solidFill>
              </a:rPr>
              <a:t> la salute </a:t>
            </a:r>
            <a:r>
              <a:rPr lang="en-US" sz="882" dirty="0" err="1" smtClean="0">
                <a:solidFill>
                  <a:schemeClr val="bg1"/>
                </a:solidFill>
              </a:rPr>
              <a:t>dell’uomo</a:t>
            </a:r>
            <a:r>
              <a:rPr lang="en-US" sz="882" dirty="0" smtClean="0">
                <a:solidFill>
                  <a:schemeClr val="bg1"/>
                </a:solidFill>
              </a:rPr>
              <a:t> (WHO, 2011);</a:t>
            </a:r>
          </a:p>
          <a:p>
            <a:pPr algn="just">
              <a:defRPr/>
            </a:pPr>
            <a:r>
              <a:rPr lang="en-US" sz="882" dirty="0" smtClean="0">
                <a:solidFill>
                  <a:schemeClr val="bg1"/>
                </a:solidFill>
              </a:rPr>
              <a:t>è </a:t>
            </a:r>
            <a:r>
              <a:rPr lang="en-US" sz="882" dirty="0" err="1" smtClean="0">
                <a:solidFill>
                  <a:schemeClr val="bg1"/>
                </a:solidFill>
              </a:rPr>
              <a:t>l’inquinante</a:t>
            </a:r>
            <a:r>
              <a:rPr lang="en-US" sz="882" dirty="0" smtClean="0">
                <a:solidFill>
                  <a:schemeClr val="bg1"/>
                </a:solidFill>
              </a:rPr>
              <a:t> </a:t>
            </a:r>
            <a:r>
              <a:rPr lang="en-US" sz="882" dirty="0" err="1" smtClean="0">
                <a:solidFill>
                  <a:schemeClr val="bg1"/>
                </a:solidFill>
              </a:rPr>
              <a:t>ufficiale</a:t>
            </a:r>
            <a:r>
              <a:rPr lang="en-US" sz="882" dirty="0" smtClean="0">
                <a:solidFill>
                  <a:schemeClr val="bg1"/>
                </a:solidFill>
              </a:rPr>
              <a:t> </a:t>
            </a:r>
            <a:r>
              <a:rPr lang="en-US" sz="882" dirty="0" err="1" smtClean="0">
                <a:solidFill>
                  <a:schemeClr val="bg1"/>
                </a:solidFill>
              </a:rPr>
              <a:t>individuato</a:t>
            </a:r>
            <a:r>
              <a:rPr lang="en-US" sz="882" dirty="0" smtClean="0">
                <a:solidFill>
                  <a:schemeClr val="bg1"/>
                </a:solidFill>
              </a:rPr>
              <a:t> </a:t>
            </a:r>
            <a:r>
              <a:rPr lang="en-US" sz="882" dirty="0" err="1" smtClean="0">
                <a:solidFill>
                  <a:schemeClr val="bg1"/>
                </a:solidFill>
              </a:rPr>
              <a:t>dalla</a:t>
            </a:r>
            <a:r>
              <a:rPr lang="en-US" sz="882" dirty="0" smtClean="0">
                <a:solidFill>
                  <a:schemeClr val="bg1"/>
                </a:solidFill>
              </a:rPr>
              <a:t> UE per </a:t>
            </a:r>
            <a:r>
              <a:rPr lang="en-US" sz="882" dirty="0" err="1" smtClean="0">
                <a:solidFill>
                  <a:schemeClr val="bg1"/>
                </a:solidFill>
              </a:rPr>
              <a:t>valutare</a:t>
            </a:r>
            <a:r>
              <a:rPr lang="en-US" sz="882" dirty="0" smtClean="0">
                <a:solidFill>
                  <a:schemeClr val="bg1"/>
                </a:solidFill>
              </a:rPr>
              <a:t> </a:t>
            </a:r>
            <a:r>
              <a:rPr lang="en-US" sz="882" dirty="0" err="1" smtClean="0">
                <a:solidFill>
                  <a:schemeClr val="bg1"/>
                </a:solidFill>
              </a:rPr>
              <a:t>l’efficacia</a:t>
            </a:r>
            <a:r>
              <a:rPr lang="en-US" sz="882" dirty="0" smtClean="0">
                <a:solidFill>
                  <a:schemeClr val="bg1"/>
                </a:solidFill>
              </a:rPr>
              <a:t> </a:t>
            </a:r>
            <a:r>
              <a:rPr lang="en-US" sz="882" dirty="0" err="1" smtClean="0">
                <a:solidFill>
                  <a:schemeClr val="bg1"/>
                </a:solidFill>
              </a:rPr>
              <a:t>degli</a:t>
            </a:r>
            <a:r>
              <a:rPr lang="en-US" sz="882" dirty="0" smtClean="0">
                <a:solidFill>
                  <a:schemeClr val="bg1"/>
                </a:solidFill>
              </a:rPr>
              <a:t> </a:t>
            </a:r>
            <a:r>
              <a:rPr lang="en-US" sz="882" dirty="0" err="1" smtClean="0">
                <a:solidFill>
                  <a:schemeClr val="bg1"/>
                </a:solidFill>
              </a:rPr>
              <a:t>interventi</a:t>
            </a:r>
            <a:r>
              <a:rPr lang="en-US" sz="882" dirty="0" smtClean="0">
                <a:solidFill>
                  <a:schemeClr val="bg1"/>
                </a:solidFill>
              </a:rPr>
              <a:t> di </a:t>
            </a:r>
            <a:r>
              <a:rPr lang="en-US" sz="882" dirty="0" err="1" smtClean="0">
                <a:solidFill>
                  <a:schemeClr val="bg1"/>
                </a:solidFill>
              </a:rPr>
              <a:t>riduzione</a:t>
            </a:r>
            <a:r>
              <a:rPr lang="en-US" sz="882" dirty="0" smtClean="0">
                <a:solidFill>
                  <a:schemeClr val="bg1"/>
                </a:solidFill>
              </a:rPr>
              <a:t> del </a:t>
            </a:r>
            <a:r>
              <a:rPr lang="en-US" sz="882" dirty="0" err="1" smtClean="0">
                <a:solidFill>
                  <a:schemeClr val="bg1"/>
                </a:solidFill>
              </a:rPr>
              <a:t>traffico</a:t>
            </a:r>
            <a:r>
              <a:rPr lang="en-US" sz="882" dirty="0" smtClean="0">
                <a:solidFill>
                  <a:schemeClr val="bg1"/>
                </a:solidFill>
              </a:rPr>
              <a:t> (UNECE, 2013);</a:t>
            </a:r>
          </a:p>
          <a:p>
            <a:pPr algn="just">
              <a:defRPr/>
            </a:pPr>
            <a:r>
              <a:rPr lang="en-US" sz="882" dirty="0" smtClean="0">
                <a:solidFill>
                  <a:schemeClr val="bg1"/>
                </a:solidFill>
              </a:rPr>
              <a:t>è </a:t>
            </a:r>
            <a:r>
              <a:rPr lang="en-US" sz="882" dirty="0" err="1" smtClean="0">
                <a:solidFill>
                  <a:schemeClr val="bg1"/>
                </a:solidFill>
              </a:rPr>
              <a:t>uno</a:t>
            </a:r>
            <a:r>
              <a:rPr lang="en-US" sz="882" dirty="0" smtClean="0">
                <a:solidFill>
                  <a:schemeClr val="bg1"/>
                </a:solidFill>
              </a:rPr>
              <a:t> </a:t>
            </a:r>
            <a:r>
              <a:rPr lang="en-US" sz="882" dirty="0" err="1" smtClean="0">
                <a:solidFill>
                  <a:schemeClr val="bg1"/>
                </a:solidFill>
              </a:rPr>
              <a:t>degli</a:t>
            </a:r>
            <a:r>
              <a:rPr lang="en-US" sz="882" dirty="0" smtClean="0">
                <a:solidFill>
                  <a:schemeClr val="bg1"/>
                </a:solidFill>
              </a:rPr>
              <a:t> </a:t>
            </a:r>
            <a:r>
              <a:rPr lang="en-US" sz="882" dirty="0" err="1" smtClean="0">
                <a:solidFill>
                  <a:schemeClr val="bg1"/>
                </a:solidFill>
              </a:rPr>
              <a:t>inquinanti</a:t>
            </a:r>
            <a:r>
              <a:rPr lang="en-US" sz="882" dirty="0" smtClean="0">
                <a:solidFill>
                  <a:schemeClr val="bg1"/>
                </a:solidFill>
              </a:rPr>
              <a:t> </a:t>
            </a:r>
            <a:r>
              <a:rPr lang="en-US" sz="882" dirty="0" err="1" smtClean="0">
                <a:solidFill>
                  <a:schemeClr val="bg1"/>
                </a:solidFill>
              </a:rPr>
              <a:t>che</a:t>
            </a:r>
            <a:r>
              <a:rPr lang="en-US" sz="882" dirty="0" smtClean="0">
                <a:solidFill>
                  <a:schemeClr val="bg1"/>
                </a:solidFill>
              </a:rPr>
              <a:t> </a:t>
            </a:r>
            <a:r>
              <a:rPr lang="en-US" sz="882" dirty="0" err="1" smtClean="0">
                <a:solidFill>
                  <a:schemeClr val="bg1"/>
                </a:solidFill>
              </a:rPr>
              <a:t>contribuisce</a:t>
            </a:r>
            <a:r>
              <a:rPr lang="en-US" sz="882" dirty="0" smtClean="0">
                <a:solidFill>
                  <a:schemeClr val="bg1"/>
                </a:solidFill>
              </a:rPr>
              <a:t> </a:t>
            </a:r>
            <a:r>
              <a:rPr lang="en-US" sz="882" dirty="0" err="1" smtClean="0">
                <a:solidFill>
                  <a:schemeClr val="bg1"/>
                </a:solidFill>
              </a:rPr>
              <a:t>direttamente</a:t>
            </a:r>
            <a:r>
              <a:rPr lang="en-US" sz="882" dirty="0" smtClean="0">
                <a:solidFill>
                  <a:schemeClr val="bg1"/>
                </a:solidFill>
              </a:rPr>
              <a:t> al </a:t>
            </a:r>
            <a:r>
              <a:rPr lang="en-US" sz="882" dirty="0" err="1" smtClean="0">
                <a:solidFill>
                  <a:schemeClr val="bg1"/>
                </a:solidFill>
              </a:rPr>
              <a:t>riscaldamento</a:t>
            </a:r>
            <a:r>
              <a:rPr lang="en-US" sz="882" dirty="0" smtClean="0">
                <a:solidFill>
                  <a:schemeClr val="bg1"/>
                </a:solidFill>
              </a:rPr>
              <a:t> </a:t>
            </a:r>
            <a:r>
              <a:rPr lang="en-US" sz="882" dirty="0" err="1" smtClean="0">
                <a:solidFill>
                  <a:schemeClr val="bg1"/>
                </a:solidFill>
              </a:rPr>
              <a:t>globale</a:t>
            </a:r>
            <a:r>
              <a:rPr lang="en-US" sz="882" dirty="0" smtClean="0">
                <a:solidFill>
                  <a:schemeClr val="bg1"/>
                </a:solidFill>
              </a:rPr>
              <a:t> (EPA, 2010).</a:t>
            </a:r>
          </a:p>
          <a:p>
            <a:pPr marL="0" indent="0" algn="just">
              <a:buFont typeface="Arial" charset="0"/>
              <a:buNone/>
              <a:defRPr/>
            </a:pPr>
            <a:r>
              <a:rPr lang="en-US" sz="882" dirty="0" smtClean="0">
                <a:solidFill>
                  <a:schemeClr val="bg1"/>
                </a:solidFill>
              </a:rPr>
              <a:t>Le </a:t>
            </a:r>
            <a:r>
              <a:rPr lang="en-US" sz="882" dirty="0" err="1" smtClean="0">
                <a:solidFill>
                  <a:schemeClr val="bg1"/>
                </a:solidFill>
              </a:rPr>
              <a:t>strategie</a:t>
            </a:r>
            <a:r>
              <a:rPr lang="en-US" sz="882" dirty="0" smtClean="0">
                <a:solidFill>
                  <a:schemeClr val="bg1"/>
                </a:solidFill>
              </a:rPr>
              <a:t> di </a:t>
            </a:r>
            <a:r>
              <a:rPr lang="en-US" sz="882" dirty="0" err="1" smtClean="0">
                <a:solidFill>
                  <a:schemeClr val="bg1"/>
                </a:solidFill>
              </a:rPr>
              <a:t>mitigazione</a:t>
            </a:r>
            <a:r>
              <a:rPr lang="en-US" sz="882" dirty="0" smtClean="0">
                <a:solidFill>
                  <a:schemeClr val="bg1"/>
                </a:solidFill>
              </a:rPr>
              <a:t> del Black Carbon </a:t>
            </a:r>
            <a:r>
              <a:rPr lang="en-US" sz="882" dirty="0" err="1" smtClean="0">
                <a:solidFill>
                  <a:schemeClr val="bg1"/>
                </a:solidFill>
              </a:rPr>
              <a:t>possono</a:t>
            </a:r>
            <a:r>
              <a:rPr lang="en-US" sz="882" dirty="0" smtClean="0">
                <a:solidFill>
                  <a:schemeClr val="bg1"/>
                </a:solidFill>
              </a:rPr>
              <a:t> </a:t>
            </a:r>
            <a:r>
              <a:rPr lang="en-US" sz="882" dirty="0" err="1" smtClean="0">
                <a:solidFill>
                  <a:schemeClr val="bg1"/>
                </a:solidFill>
              </a:rPr>
              <a:t>portare</a:t>
            </a:r>
            <a:r>
              <a:rPr lang="en-US" sz="882" dirty="0" smtClean="0">
                <a:solidFill>
                  <a:schemeClr val="bg1"/>
                </a:solidFill>
              </a:rPr>
              <a:t> </a:t>
            </a:r>
            <a:r>
              <a:rPr lang="en-US" sz="882" dirty="0" err="1" smtClean="0">
                <a:solidFill>
                  <a:schemeClr val="bg1"/>
                </a:solidFill>
              </a:rPr>
              <a:t>benefici</a:t>
            </a:r>
            <a:r>
              <a:rPr lang="en-US" sz="882" dirty="0" smtClean="0">
                <a:solidFill>
                  <a:schemeClr val="bg1"/>
                </a:solidFill>
              </a:rPr>
              <a:t> </a:t>
            </a:r>
            <a:r>
              <a:rPr lang="en-US" sz="882" dirty="0" err="1" smtClean="0">
                <a:solidFill>
                  <a:schemeClr val="bg1"/>
                </a:solidFill>
              </a:rPr>
              <a:t>sostanziali</a:t>
            </a:r>
            <a:r>
              <a:rPr lang="en-US" sz="882" dirty="0" smtClean="0">
                <a:solidFill>
                  <a:schemeClr val="bg1"/>
                </a:solidFill>
              </a:rPr>
              <a:t> </a:t>
            </a:r>
            <a:r>
              <a:rPr lang="en-US" sz="882" dirty="0" err="1" smtClean="0">
                <a:solidFill>
                  <a:schemeClr val="bg1"/>
                </a:solidFill>
              </a:rPr>
              <a:t>all’ambiente</a:t>
            </a:r>
            <a:r>
              <a:rPr lang="en-US" sz="882" dirty="0" smtClean="0">
                <a:solidFill>
                  <a:schemeClr val="bg1"/>
                </a:solidFill>
              </a:rPr>
              <a:t> e </a:t>
            </a:r>
            <a:r>
              <a:rPr lang="en-US" sz="882" dirty="0" err="1" smtClean="0">
                <a:solidFill>
                  <a:schemeClr val="bg1"/>
                </a:solidFill>
              </a:rPr>
              <a:t>alla</a:t>
            </a:r>
            <a:r>
              <a:rPr lang="en-US" sz="882" dirty="0" smtClean="0">
                <a:solidFill>
                  <a:schemeClr val="bg1"/>
                </a:solidFill>
              </a:rPr>
              <a:t> salute </a:t>
            </a:r>
            <a:r>
              <a:rPr lang="en-US" sz="882" dirty="0" err="1" smtClean="0">
                <a:solidFill>
                  <a:schemeClr val="bg1"/>
                </a:solidFill>
              </a:rPr>
              <a:t>pubblica</a:t>
            </a:r>
            <a:r>
              <a:rPr lang="en-US" sz="882" dirty="0" smtClean="0">
                <a:solidFill>
                  <a:schemeClr val="bg1"/>
                </a:solidFill>
              </a:rPr>
              <a:t>.</a:t>
            </a:r>
            <a:endParaRPr lang="en-US" sz="882" dirty="0">
              <a:solidFill>
                <a:schemeClr val="bg1"/>
              </a:solidFill>
            </a:endParaRPr>
          </a:p>
        </p:txBody>
      </p:sp>
      <p:pic>
        <p:nvPicPr>
          <p:cNvPr id="69640" name="Segnaposto immagine 6"/>
          <p:cNvPicPr>
            <a:picLocks noChangeAspect="1"/>
          </p:cNvPicPr>
          <p:nvPr/>
        </p:nvPicPr>
        <p:blipFill>
          <a:blip r:embed="rId2"/>
          <a:srcRect l="7431" t="923" r="7431"/>
          <a:stretch>
            <a:fillRect/>
          </a:stretch>
        </p:blipFill>
        <p:spPr bwMode="auto">
          <a:xfrm>
            <a:off x="3563938" y="4521200"/>
            <a:ext cx="2127250" cy="1816100"/>
          </a:xfrm>
          <a:prstGeom prst="rect">
            <a:avLst/>
          </a:prstGeom>
          <a:noFill/>
          <a:ln w="9525">
            <a:noFill/>
            <a:miter lim="800000"/>
            <a:headEnd/>
            <a:tailEnd/>
          </a:ln>
        </p:spPr>
      </p:pic>
      <p:pic>
        <p:nvPicPr>
          <p:cNvPr id="69641" name="Immagine 11" descr="LUR.png"/>
          <p:cNvPicPr>
            <a:picLocks noChangeAspect="1"/>
          </p:cNvPicPr>
          <p:nvPr/>
        </p:nvPicPr>
        <p:blipFill>
          <a:blip r:embed="rId3"/>
          <a:srcRect l="3906" t="9174" r="31236" b="9570"/>
          <a:stretch>
            <a:fillRect/>
          </a:stretch>
        </p:blipFill>
        <p:spPr bwMode="auto">
          <a:xfrm>
            <a:off x="952500" y="2616200"/>
            <a:ext cx="1652588" cy="854075"/>
          </a:xfrm>
          <a:prstGeom prst="rect">
            <a:avLst/>
          </a:prstGeom>
          <a:noFill/>
          <a:ln w="9525">
            <a:solidFill>
              <a:schemeClr val="bg1"/>
            </a:solidFill>
            <a:miter lim="800000"/>
            <a:headEnd/>
            <a:tailEnd/>
          </a:ln>
        </p:spPr>
      </p:pic>
      <p:pic>
        <p:nvPicPr>
          <p:cNvPr id="69642" name="Picture 3" descr="F:\Dottorato\Slide2016\soot.jpg"/>
          <p:cNvPicPr>
            <a:picLocks noChangeAspect="1" noChangeArrowheads="1"/>
          </p:cNvPicPr>
          <p:nvPr/>
        </p:nvPicPr>
        <p:blipFill>
          <a:blip r:embed="rId4"/>
          <a:srcRect/>
          <a:stretch>
            <a:fillRect/>
          </a:stretch>
        </p:blipFill>
        <p:spPr bwMode="auto">
          <a:xfrm>
            <a:off x="6362700" y="1192213"/>
            <a:ext cx="2573338" cy="1704975"/>
          </a:xfrm>
          <a:prstGeom prst="rect">
            <a:avLst/>
          </a:prstGeom>
          <a:noFill/>
          <a:ln w="9525">
            <a:noFill/>
            <a:miter lim="800000"/>
            <a:headEnd/>
            <a:tailEnd/>
          </a:ln>
        </p:spPr>
      </p:pic>
      <p:sp>
        <p:nvSpPr>
          <p:cNvPr id="14" name="CasellaDiTesto 13"/>
          <p:cNvSpPr txBox="1"/>
          <p:nvPr/>
        </p:nvSpPr>
        <p:spPr>
          <a:xfrm>
            <a:off x="512763" y="1417638"/>
            <a:ext cx="2162175" cy="635000"/>
          </a:xfrm>
          <a:prstGeom prst="rect">
            <a:avLst/>
          </a:prstGeom>
          <a:noFill/>
        </p:spPr>
        <p:txBody>
          <a:bodyPr>
            <a:spAutoFit/>
          </a:bodyPr>
          <a:lstStyle/>
          <a:p>
            <a:pPr algn="just" fontAlgn="auto">
              <a:spcBef>
                <a:spcPts val="0"/>
              </a:spcBef>
              <a:spcAft>
                <a:spcPts val="0"/>
              </a:spcAft>
              <a:defRPr/>
            </a:pPr>
            <a:r>
              <a:rPr lang="en-US" sz="882" dirty="0" err="1">
                <a:solidFill>
                  <a:schemeClr val="bg1"/>
                </a:solidFill>
                <a:latin typeface="+mn-lt"/>
                <a:cs typeface="+mn-cs"/>
              </a:rPr>
              <a:t>Sono</a:t>
            </a:r>
            <a:r>
              <a:rPr lang="en-US" sz="882" dirty="0">
                <a:solidFill>
                  <a:schemeClr val="bg1"/>
                </a:solidFill>
                <a:latin typeface="+mn-lt"/>
                <a:cs typeface="+mn-cs"/>
              </a:rPr>
              <a:t> </a:t>
            </a:r>
            <a:r>
              <a:rPr lang="en-US" sz="882" dirty="0" err="1">
                <a:solidFill>
                  <a:schemeClr val="bg1"/>
                </a:solidFill>
                <a:latin typeface="+mn-lt"/>
                <a:cs typeface="+mn-cs"/>
              </a:rPr>
              <a:t>previste</a:t>
            </a:r>
            <a:r>
              <a:rPr lang="en-US" sz="882" dirty="0">
                <a:solidFill>
                  <a:schemeClr val="bg1"/>
                </a:solidFill>
                <a:latin typeface="+mn-lt"/>
                <a:cs typeface="+mn-cs"/>
              </a:rPr>
              <a:t> due </a:t>
            </a:r>
            <a:r>
              <a:rPr lang="en-US" sz="882" dirty="0" err="1">
                <a:solidFill>
                  <a:schemeClr val="bg1"/>
                </a:solidFill>
                <a:latin typeface="+mn-lt"/>
                <a:cs typeface="+mn-cs"/>
              </a:rPr>
              <a:t>campagne</a:t>
            </a:r>
            <a:r>
              <a:rPr lang="en-US" sz="882" dirty="0">
                <a:solidFill>
                  <a:schemeClr val="bg1"/>
                </a:solidFill>
                <a:latin typeface="+mn-lt"/>
                <a:cs typeface="+mn-cs"/>
              </a:rPr>
              <a:t> </a:t>
            </a:r>
            <a:r>
              <a:rPr lang="en-US" sz="882" dirty="0" err="1">
                <a:solidFill>
                  <a:schemeClr val="bg1"/>
                </a:solidFill>
                <a:latin typeface="+mn-lt"/>
                <a:cs typeface="+mn-cs"/>
              </a:rPr>
              <a:t>stagionali</a:t>
            </a:r>
            <a:r>
              <a:rPr lang="en-US" sz="882" dirty="0">
                <a:solidFill>
                  <a:schemeClr val="bg1"/>
                </a:solidFill>
                <a:latin typeface="+mn-lt"/>
                <a:cs typeface="+mn-cs"/>
              </a:rPr>
              <a:t> (Maggio/</a:t>
            </a:r>
            <a:r>
              <a:rPr lang="en-US" sz="882" dirty="0" err="1">
                <a:solidFill>
                  <a:schemeClr val="bg1"/>
                </a:solidFill>
                <a:latin typeface="+mn-lt"/>
                <a:cs typeface="+mn-cs"/>
              </a:rPr>
              <a:t>giugno-Dicembre</a:t>
            </a:r>
            <a:r>
              <a:rPr lang="en-US" sz="882" dirty="0">
                <a:solidFill>
                  <a:schemeClr val="bg1"/>
                </a:solidFill>
                <a:latin typeface="+mn-lt"/>
                <a:cs typeface="+mn-cs"/>
              </a:rPr>
              <a:t>/</a:t>
            </a:r>
            <a:r>
              <a:rPr lang="en-US" sz="882" dirty="0" err="1">
                <a:solidFill>
                  <a:schemeClr val="bg1"/>
                </a:solidFill>
                <a:latin typeface="+mn-lt"/>
                <a:cs typeface="+mn-cs"/>
              </a:rPr>
              <a:t>Gennaio</a:t>
            </a:r>
            <a:r>
              <a:rPr lang="en-US" sz="882" dirty="0">
                <a:solidFill>
                  <a:schemeClr val="bg1"/>
                </a:solidFill>
                <a:latin typeface="+mn-lt"/>
                <a:cs typeface="+mn-cs"/>
              </a:rPr>
              <a:t>) </a:t>
            </a:r>
            <a:r>
              <a:rPr lang="en-US" sz="882" dirty="0" err="1">
                <a:solidFill>
                  <a:schemeClr val="bg1"/>
                </a:solidFill>
                <a:latin typeface="+mn-lt"/>
                <a:cs typeface="+mn-cs"/>
              </a:rPr>
              <a:t>della</a:t>
            </a:r>
            <a:r>
              <a:rPr lang="en-US" sz="882" dirty="0">
                <a:solidFill>
                  <a:schemeClr val="bg1"/>
                </a:solidFill>
                <a:latin typeface="+mn-lt"/>
                <a:cs typeface="+mn-cs"/>
              </a:rPr>
              <a:t> </a:t>
            </a:r>
            <a:r>
              <a:rPr lang="en-US" sz="882" dirty="0" err="1">
                <a:solidFill>
                  <a:schemeClr val="bg1"/>
                </a:solidFill>
                <a:latin typeface="+mn-lt"/>
                <a:cs typeface="+mn-cs"/>
              </a:rPr>
              <a:t>durata</a:t>
            </a:r>
            <a:r>
              <a:rPr lang="en-US" sz="882" dirty="0">
                <a:solidFill>
                  <a:schemeClr val="bg1"/>
                </a:solidFill>
                <a:latin typeface="+mn-lt"/>
                <a:cs typeface="+mn-cs"/>
              </a:rPr>
              <a:t> di circa 4 </a:t>
            </a:r>
            <a:r>
              <a:rPr lang="en-US" sz="882" dirty="0" err="1">
                <a:solidFill>
                  <a:schemeClr val="bg1"/>
                </a:solidFill>
                <a:latin typeface="+mn-lt"/>
                <a:cs typeface="+mn-cs"/>
              </a:rPr>
              <a:t>settimane</a:t>
            </a:r>
            <a:r>
              <a:rPr lang="en-US" sz="882" dirty="0">
                <a:solidFill>
                  <a:schemeClr val="bg1"/>
                </a:solidFill>
                <a:latin typeface="+mn-lt"/>
                <a:cs typeface="+mn-cs"/>
              </a:rPr>
              <a:t> </a:t>
            </a:r>
            <a:r>
              <a:rPr lang="en-US" sz="882" dirty="0" err="1">
                <a:solidFill>
                  <a:schemeClr val="bg1"/>
                </a:solidFill>
                <a:latin typeface="+mn-lt"/>
                <a:cs typeface="+mn-cs"/>
              </a:rPr>
              <a:t>nell’area</a:t>
            </a:r>
            <a:r>
              <a:rPr lang="en-US" sz="882" dirty="0">
                <a:solidFill>
                  <a:schemeClr val="bg1"/>
                </a:solidFill>
                <a:latin typeface="+mn-lt"/>
                <a:cs typeface="+mn-cs"/>
              </a:rPr>
              <a:t> del </a:t>
            </a:r>
            <a:r>
              <a:rPr lang="en-US" sz="882" dirty="0" err="1">
                <a:solidFill>
                  <a:schemeClr val="bg1"/>
                </a:solidFill>
                <a:latin typeface="+mn-lt"/>
                <a:cs typeface="+mn-cs"/>
              </a:rPr>
              <a:t>bacino</a:t>
            </a:r>
            <a:r>
              <a:rPr lang="en-US" sz="882" dirty="0">
                <a:solidFill>
                  <a:schemeClr val="bg1"/>
                </a:solidFill>
                <a:latin typeface="+mn-lt"/>
                <a:cs typeface="+mn-cs"/>
              </a:rPr>
              <a:t> </a:t>
            </a:r>
            <a:r>
              <a:rPr lang="en-US" sz="882" dirty="0" err="1">
                <a:solidFill>
                  <a:schemeClr val="bg1"/>
                </a:solidFill>
                <a:latin typeface="+mn-lt"/>
                <a:cs typeface="+mn-cs"/>
              </a:rPr>
              <a:t>d’utenza</a:t>
            </a:r>
            <a:r>
              <a:rPr lang="en-US" sz="882" dirty="0">
                <a:solidFill>
                  <a:schemeClr val="bg1"/>
                </a:solidFill>
                <a:latin typeface="+mn-lt"/>
                <a:cs typeface="+mn-cs"/>
              </a:rPr>
              <a:t> </a:t>
            </a:r>
            <a:r>
              <a:rPr lang="en-US" sz="882" dirty="0" err="1">
                <a:solidFill>
                  <a:schemeClr val="bg1"/>
                </a:solidFill>
                <a:latin typeface="+mn-lt"/>
                <a:cs typeface="+mn-cs"/>
              </a:rPr>
              <a:t>della</a:t>
            </a:r>
            <a:r>
              <a:rPr lang="en-US" sz="882" dirty="0">
                <a:solidFill>
                  <a:schemeClr val="bg1"/>
                </a:solidFill>
                <a:latin typeface="+mn-lt"/>
                <a:cs typeface="+mn-cs"/>
              </a:rPr>
              <a:t> </a:t>
            </a:r>
            <a:r>
              <a:rPr lang="en-US" sz="882" dirty="0" err="1">
                <a:solidFill>
                  <a:schemeClr val="bg1"/>
                </a:solidFill>
                <a:latin typeface="+mn-lt"/>
                <a:cs typeface="+mn-cs"/>
              </a:rPr>
              <a:t>scuola</a:t>
            </a:r>
            <a:endParaRPr lang="en-US" sz="882" dirty="0">
              <a:solidFill>
                <a:schemeClr val="bg1"/>
              </a:solidFill>
              <a:latin typeface="+mn-lt"/>
              <a:cs typeface="+mn-cs"/>
            </a:endParaRPr>
          </a:p>
        </p:txBody>
      </p:sp>
      <p:sp>
        <p:nvSpPr>
          <p:cNvPr id="15" name="Text Placeholder 41"/>
          <p:cNvSpPr txBox="1">
            <a:spLocks/>
          </p:cNvSpPr>
          <p:nvPr/>
        </p:nvSpPr>
        <p:spPr>
          <a:xfrm>
            <a:off x="512763" y="2058988"/>
            <a:ext cx="2162175" cy="23177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529"/>
              </a:spcAft>
              <a:buFont typeface="Arial" charset="0"/>
              <a:buNone/>
              <a:defRPr/>
            </a:pPr>
            <a:r>
              <a:rPr lang="en-US" sz="1059" b="1" i="1" smtClean="0">
                <a:solidFill>
                  <a:schemeClr val="bg1"/>
                </a:solidFill>
              </a:rPr>
              <a:t>2. mappatura </a:t>
            </a:r>
            <a:endParaRPr lang="en-US" sz="1059" b="1" i="1" dirty="0">
              <a:solidFill>
                <a:schemeClr val="bg1"/>
              </a:solidFill>
            </a:endParaRPr>
          </a:p>
        </p:txBody>
      </p:sp>
      <p:sp>
        <p:nvSpPr>
          <p:cNvPr id="16" name="CasellaDiTesto 15"/>
          <p:cNvSpPr txBox="1"/>
          <p:nvPr/>
        </p:nvSpPr>
        <p:spPr>
          <a:xfrm>
            <a:off x="512763" y="2233613"/>
            <a:ext cx="2162175" cy="500062"/>
          </a:xfrm>
          <a:prstGeom prst="rect">
            <a:avLst/>
          </a:prstGeom>
          <a:noFill/>
        </p:spPr>
        <p:txBody>
          <a:bodyPr>
            <a:spAutoFit/>
          </a:bodyPr>
          <a:lstStyle/>
          <a:p>
            <a:pPr algn="just" fontAlgn="auto">
              <a:spcBef>
                <a:spcPts val="0"/>
              </a:spcBef>
              <a:spcAft>
                <a:spcPts val="0"/>
              </a:spcAft>
              <a:defRPr/>
            </a:pPr>
            <a:r>
              <a:rPr lang="en-US" sz="882" dirty="0" err="1">
                <a:solidFill>
                  <a:schemeClr val="bg1"/>
                </a:solidFill>
                <a:latin typeface="+mn-lt"/>
                <a:cs typeface="+mn-cs"/>
              </a:rPr>
              <a:t>Verranno</a:t>
            </a:r>
            <a:r>
              <a:rPr lang="en-US" sz="882" dirty="0">
                <a:solidFill>
                  <a:schemeClr val="bg1"/>
                </a:solidFill>
                <a:latin typeface="+mn-lt"/>
                <a:cs typeface="+mn-cs"/>
              </a:rPr>
              <a:t> </a:t>
            </a:r>
            <a:r>
              <a:rPr lang="en-US" sz="882" dirty="0" err="1">
                <a:solidFill>
                  <a:schemeClr val="bg1"/>
                </a:solidFill>
                <a:latin typeface="+mn-lt"/>
                <a:cs typeface="+mn-cs"/>
              </a:rPr>
              <a:t>disegnate</a:t>
            </a:r>
            <a:r>
              <a:rPr lang="en-US" sz="882" dirty="0">
                <a:solidFill>
                  <a:schemeClr val="bg1"/>
                </a:solidFill>
                <a:latin typeface="+mn-lt"/>
                <a:cs typeface="+mn-cs"/>
              </a:rPr>
              <a:t> le </a:t>
            </a:r>
            <a:r>
              <a:rPr lang="en-US" sz="882" dirty="0" err="1">
                <a:solidFill>
                  <a:schemeClr val="bg1"/>
                </a:solidFill>
                <a:latin typeface="+mn-lt"/>
                <a:cs typeface="+mn-cs"/>
              </a:rPr>
              <a:t>mappe</a:t>
            </a:r>
            <a:r>
              <a:rPr lang="en-US" sz="882" dirty="0">
                <a:solidFill>
                  <a:schemeClr val="bg1"/>
                </a:solidFill>
                <a:latin typeface="+mn-lt"/>
                <a:cs typeface="+mn-cs"/>
              </a:rPr>
              <a:t> </a:t>
            </a:r>
            <a:r>
              <a:rPr lang="en-US" sz="882" dirty="0" err="1">
                <a:solidFill>
                  <a:schemeClr val="bg1"/>
                </a:solidFill>
                <a:latin typeface="+mn-lt"/>
                <a:cs typeface="+mn-cs"/>
              </a:rPr>
              <a:t>stagionali</a:t>
            </a:r>
            <a:r>
              <a:rPr lang="en-US" sz="882" dirty="0">
                <a:solidFill>
                  <a:schemeClr val="bg1"/>
                </a:solidFill>
                <a:latin typeface="+mn-lt"/>
                <a:cs typeface="+mn-cs"/>
              </a:rPr>
              <a:t> </a:t>
            </a:r>
            <a:r>
              <a:rPr lang="en-US" sz="882" dirty="0" err="1">
                <a:solidFill>
                  <a:schemeClr val="bg1"/>
                </a:solidFill>
                <a:latin typeface="+mn-lt"/>
                <a:cs typeface="+mn-cs"/>
              </a:rPr>
              <a:t>sulla</a:t>
            </a:r>
            <a:r>
              <a:rPr lang="en-US" sz="882" dirty="0">
                <a:solidFill>
                  <a:schemeClr val="bg1"/>
                </a:solidFill>
                <a:latin typeface="+mn-lt"/>
                <a:cs typeface="+mn-cs"/>
              </a:rPr>
              <a:t> base </a:t>
            </a:r>
            <a:r>
              <a:rPr lang="en-US" sz="882" dirty="0" err="1">
                <a:solidFill>
                  <a:schemeClr val="bg1"/>
                </a:solidFill>
                <a:latin typeface="+mn-lt"/>
                <a:cs typeface="+mn-cs"/>
              </a:rPr>
              <a:t>delle</a:t>
            </a:r>
            <a:r>
              <a:rPr lang="en-US" sz="882" dirty="0">
                <a:solidFill>
                  <a:schemeClr val="bg1"/>
                </a:solidFill>
                <a:latin typeface="+mn-lt"/>
                <a:cs typeface="+mn-cs"/>
              </a:rPr>
              <a:t> </a:t>
            </a:r>
            <a:r>
              <a:rPr lang="en-US" sz="882" dirty="0" err="1">
                <a:solidFill>
                  <a:schemeClr val="bg1"/>
                </a:solidFill>
                <a:latin typeface="+mn-lt"/>
                <a:cs typeface="+mn-cs"/>
              </a:rPr>
              <a:t>misure</a:t>
            </a:r>
            <a:r>
              <a:rPr lang="en-US" sz="882" dirty="0">
                <a:solidFill>
                  <a:schemeClr val="bg1"/>
                </a:solidFill>
                <a:latin typeface="+mn-lt"/>
                <a:cs typeface="+mn-cs"/>
              </a:rPr>
              <a:t> </a:t>
            </a:r>
            <a:r>
              <a:rPr lang="en-US" sz="882" dirty="0" err="1">
                <a:solidFill>
                  <a:schemeClr val="bg1"/>
                </a:solidFill>
                <a:latin typeface="+mn-lt"/>
                <a:cs typeface="+mn-cs"/>
              </a:rPr>
              <a:t>effettuate</a:t>
            </a:r>
            <a:r>
              <a:rPr lang="en-US" sz="882" dirty="0">
                <a:solidFill>
                  <a:schemeClr val="bg1"/>
                </a:solidFill>
                <a:latin typeface="+mn-lt"/>
                <a:cs typeface="+mn-cs"/>
              </a:rPr>
              <a:t> </a:t>
            </a:r>
            <a:r>
              <a:rPr lang="en-US" sz="882" dirty="0" err="1">
                <a:solidFill>
                  <a:schemeClr val="bg1"/>
                </a:solidFill>
                <a:latin typeface="+mn-lt"/>
                <a:cs typeface="+mn-cs"/>
              </a:rPr>
              <a:t>sul</a:t>
            </a:r>
            <a:r>
              <a:rPr lang="en-US" sz="882" dirty="0">
                <a:solidFill>
                  <a:schemeClr val="bg1"/>
                </a:solidFill>
                <a:latin typeface="+mn-lt"/>
                <a:cs typeface="+mn-cs"/>
              </a:rPr>
              <a:t> campo</a:t>
            </a:r>
          </a:p>
        </p:txBody>
      </p:sp>
      <p:sp>
        <p:nvSpPr>
          <p:cNvPr id="17" name="Text Placeholder 41"/>
          <p:cNvSpPr txBox="1">
            <a:spLocks/>
          </p:cNvSpPr>
          <p:nvPr/>
        </p:nvSpPr>
        <p:spPr>
          <a:xfrm>
            <a:off x="517525" y="3487738"/>
            <a:ext cx="2162175" cy="23177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529"/>
              </a:spcAft>
              <a:buFont typeface="Arial" charset="0"/>
              <a:buNone/>
              <a:defRPr/>
            </a:pPr>
            <a:r>
              <a:rPr lang="en-US" sz="1059" b="1" i="1" smtClean="0">
                <a:solidFill>
                  <a:schemeClr val="bg1"/>
                </a:solidFill>
              </a:rPr>
              <a:t>3. laboratori </a:t>
            </a:r>
            <a:endParaRPr lang="en-US" sz="1059" b="1" i="1" dirty="0">
              <a:solidFill>
                <a:schemeClr val="bg1"/>
              </a:solidFill>
            </a:endParaRPr>
          </a:p>
        </p:txBody>
      </p:sp>
      <p:sp>
        <p:nvSpPr>
          <p:cNvPr id="18" name="CasellaDiTesto 17"/>
          <p:cNvSpPr txBox="1"/>
          <p:nvPr/>
        </p:nvSpPr>
        <p:spPr>
          <a:xfrm>
            <a:off x="517525" y="3643313"/>
            <a:ext cx="2162175" cy="906462"/>
          </a:xfrm>
          <a:prstGeom prst="rect">
            <a:avLst/>
          </a:prstGeom>
          <a:noFill/>
        </p:spPr>
        <p:txBody>
          <a:bodyPr>
            <a:spAutoFit/>
          </a:bodyPr>
          <a:lstStyle/>
          <a:p>
            <a:pPr algn="just" fontAlgn="auto">
              <a:spcBef>
                <a:spcPts val="0"/>
              </a:spcBef>
              <a:spcAft>
                <a:spcPts val="0"/>
              </a:spcAft>
              <a:defRPr/>
            </a:pPr>
            <a:r>
              <a:rPr lang="en-US" sz="882" dirty="0">
                <a:solidFill>
                  <a:schemeClr val="bg1"/>
                </a:solidFill>
                <a:latin typeface="+mn-lt"/>
                <a:cs typeface="+mn-cs"/>
              </a:rPr>
              <a:t>I </a:t>
            </a:r>
            <a:r>
              <a:rPr lang="en-US" sz="882" dirty="0" err="1">
                <a:solidFill>
                  <a:schemeClr val="bg1"/>
                </a:solidFill>
                <a:latin typeface="+mn-lt"/>
                <a:cs typeface="+mn-cs"/>
              </a:rPr>
              <a:t>risultati</a:t>
            </a:r>
            <a:r>
              <a:rPr lang="en-US" sz="882" dirty="0">
                <a:solidFill>
                  <a:schemeClr val="bg1"/>
                </a:solidFill>
                <a:latin typeface="+mn-lt"/>
                <a:cs typeface="+mn-cs"/>
              </a:rPr>
              <a:t> </a:t>
            </a:r>
            <a:r>
              <a:rPr lang="en-US" sz="882" dirty="0" err="1">
                <a:solidFill>
                  <a:schemeClr val="bg1"/>
                </a:solidFill>
                <a:latin typeface="+mn-lt"/>
                <a:cs typeface="+mn-cs"/>
              </a:rPr>
              <a:t>verranno</a:t>
            </a:r>
            <a:r>
              <a:rPr lang="en-US" sz="882" dirty="0">
                <a:solidFill>
                  <a:schemeClr val="bg1"/>
                </a:solidFill>
                <a:latin typeface="+mn-lt"/>
                <a:cs typeface="+mn-cs"/>
              </a:rPr>
              <a:t> </a:t>
            </a:r>
            <a:r>
              <a:rPr lang="en-US" sz="882" dirty="0" err="1">
                <a:solidFill>
                  <a:schemeClr val="bg1"/>
                </a:solidFill>
                <a:latin typeface="+mn-lt"/>
                <a:cs typeface="+mn-cs"/>
              </a:rPr>
              <a:t>condivisi</a:t>
            </a:r>
            <a:r>
              <a:rPr lang="en-US" sz="882" dirty="0">
                <a:solidFill>
                  <a:schemeClr val="bg1"/>
                </a:solidFill>
                <a:latin typeface="+mn-lt"/>
                <a:cs typeface="+mn-cs"/>
              </a:rPr>
              <a:t> </a:t>
            </a:r>
            <a:r>
              <a:rPr lang="en-US" sz="882" dirty="0" err="1">
                <a:solidFill>
                  <a:schemeClr val="bg1"/>
                </a:solidFill>
                <a:latin typeface="+mn-lt"/>
                <a:cs typeface="+mn-cs"/>
              </a:rPr>
              <a:t>nelle</a:t>
            </a:r>
            <a:r>
              <a:rPr lang="en-US" sz="882" dirty="0">
                <a:solidFill>
                  <a:schemeClr val="bg1"/>
                </a:solidFill>
                <a:latin typeface="+mn-lt"/>
                <a:cs typeface="+mn-cs"/>
              </a:rPr>
              <a:t> </a:t>
            </a:r>
            <a:r>
              <a:rPr lang="en-US" sz="882" dirty="0" err="1">
                <a:solidFill>
                  <a:schemeClr val="bg1"/>
                </a:solidFill>
                <a:latin typeface="+mn-lt"/>
                <a:cs typeface="+mn-cs"/>
              </a:rPr>
              <a:t>classi</a:t>
            </a:r>
            <a:r>
              <a:rPr lang="en-US" sz="882" dirty="0">
                <a:solidFill>
                  <a:schemeClr val="bg1"/>
                </a:solidFill>
                <a:latin typeface="+mn-lt"/>
                <a:cs typeface="+mn-cs"/>
              </a:rPr>
              <a:t> </a:t>
            </a:r>
            <a:r>
              <a:rPr lang="en-US" sz="882" dirty="0" err="1">
                <a:solidFill>
                  <a:schemeClr val="bg1"/>
                </a:solidFill>
                <a:latin typeface="+mn-lt"/>
                <a:cs typeface="+mn-cs"/>
              </a:rPr>
              <a:t>aderenti</a:t>
            </a:r>
            <a:r>
              <a:rPr lang="en-US" sz="882" dirty="0">
                <a:solidFill>
                  <a:schemeClr val="bg1"/>
                </a:solidFill>
                <a:latin typeface="+mn-lt"/>
                <a:cs typeface="+mn-cs"/>
              </a:rPr>
              <a:t> al </a:t>
            </a:r>
            <a:r>
              <a:rPr lang="en-US" sz="882" dirty="0" err="1">
                <a:solidFill>
                  <a:schemeClr val="bg1"/>
                </a:solidFill>
                <a:latin typeface="+mn-lt"/>
                <a:cs typeface="+mn-cs"/>
              </a:rPr>
              <a:t>progetto</a:t>
            </a:r>
            <a:r>
              <a:rPr lang="en-US" sz="882" dirty="0">
                <a:solidFill>
                  <a:schemeClr val="bg1"/>
                </a:solidFill>
                <a:latin typeface="+mn-lt"/>
                <a:cs typeface="+mn-cs"/>
              </a:rPr>
              <a:t>, </a:t>
            </a:r>
            <a:r>
              <a:rPr lang="en-US" sz="882" dirty="0" err="1">
                <a:solidFill>
                  <a:schemeClr val="bg1"/>
                </a:solidFill>
                <a:latin typeface="+mn-lt"/>
                <a:cs typeface="+mn-cs"/>
              </a:rPr>
              <a:t>verranno</a:t>
            </a:r>
            <a:r>
              <a:rPr lang="en-US" sz="882" dirty="0">
                <a:solidFill>
                  <a:schemeClr val="bg1"/>
                </a:solidFill>
                <a:latin typeface="+mn-lt"/>
                <a:cs typeface="+mn-cs"/>
              </a:rPr>
              <a:t> </a:t>
            </a:r>
            <a:r>
              <a:rPr lang="en-US" sz="882" dirty="0" err="1">
                <a:solidFill>
                  <a:schemeClr val="bg1"/>
                </a:solidFill>
                <a:latin typeface="+mn-lt"/>
                <a:cs typeface="+mn-cs"/>
              </a:rPr>
              <a:t>svolti</a:t>
            </a:r>
            <a:r>
              <a:rPr lang="en-US" sz="882" dirty="0">
                <a:solidFill>
                  <a:schemeClr val="bg1"/>
                </a:solidFill>
                <a:latin typeface="+mn-lt"/>
                <a:cs typeface="+mn-cs"/>
              </a:rPr>
              <a:t> </a:t>
            </a:r>
            <a:r>
              <a:rPr lang="en-US" sz="882" dirty="0" err="1">
                <a:solidFill>
                  <a:schemeClr val="bg1"/>
                </a:solidFill>
                <a:latin typeface="+mn-lt"/>
                <a:cs typeface="+mn-cs"/>
              </a:rPr>
              <a:t>interventi</a:t>
            </a:r>
            <a:r>
              <a:rPr lang="en-US" sz="882" dirty="0">
                <a:solidFill>
                  <a:schemeClr val="bg1"/>
                </a:solidFill>
                <a:latin typeface="+mn-lt"/>
                <a:cs typeface="+mn-cs"/>
              </a:rPr>
              <a:t> di </a:t>
            </a:r>
            <a:r>
              <a:rPr lang="en-US" sz="882" dirty="0" err="1">
                <a:solidFill>
                  <a:schemeClr val="bg1"/>
                </a:solidFill>
                <a:latin typeface="+mn-lt"/>
                <a:cs typeface="+mn-cs"/>
              </a:rPr>
              <a:t>sensibilizzazione</a:t>
            </a:r>
            <a:r>
              <a:rPr lang="en-US" sz="882" dirty="0">
                <a:solidFill>
                  <a:schemeClr val="bg1"/>
                </a:solidFill>
                <a:latin typeface="+mn-lt"/>
                <a:cs typeface="+mn-cs"/>
              </a:rPr>
              <a:t> </a:t>
            </a:r>
            <a:r>
              <a:rPr lang="en-US" sz="882" dirty="0" err="1">
                <a:solidFill>
                  <a:schemeClr val="bg1"/>
                </a:solidFill>
                <a:latin typeface="+mn-lt"/>
                <a:cs typeface="+mn-cs"/>
              </a:rPr>
              <a:t>sul</a:t>
            </a:r>
            <a:r>
              <a:rPr lang="en-US" sz="882" dirty="0">
                <a:solidFill>
                  <a:schemeClr val="bg1"/>
                </a:solidFill>
                <a:latin typeface="+mn-lt"/>
                <a:cs typeface="+mn-cs"/>
              </a:rPr>
              <a:t> </a:t>
            </a:r>
            <a:r>
              <a:rPr lang="en-US" sz="882" dirty="0" err="1">
                <a:solidFill>
                  <a:schemeClr val="bg1"/>
                </a:solidFill>
                <a:latin typeface="+mn-lt"/>
                <a:cs typeface="+mn-cs"/>
              </a:rPr>
              <a:t>tema</a:t>
            </a:r>
            <a:r>
              <a:rPr lang="en-US" sz="882" dirty="0">
                <a:solidFill>
                  <a:schemeClr val="bg1"/>
                </a:solidFill>
                <a:latin typeface="+mn-lt"/>
                <a:cs typeface="+mn-cs"/>
              </a:rPr>
              <a:t> “</a:t>
            </a:r>
            <a:r>
              <a:rPr lang="en-US" sz="882" dirty="0" err="1">
                <a:solidFill>
                  <a:schemeClr val="bg1"/>
                </a:solidFill>
                <a:latin typeface="+mn-lt"/>
                <a:cs typeface="+mn-cs"/>
              </a:rPr>
              <a:t>mobilità</a:t>
            </a:r>
            <a:r>
              <a:rPr lang="en-US" sz="882" dirty="0">
                <a:solidFill>
                  <a:schemeClr val="bg1"/>
                </a:solidFill>
                <a:latin typeface="+mn-lt"/>
                <a:cs typeface="+mn-cs"/>
              </a:rPr>
              <a:t>, </a:t>
            </a:r>
            <a:r>
              <a:rPr lang="en-US" sz="882" dirty="0" err="1">
                <a:solidFill>
                  <a:schemeClr val="bg1"/>
                </a:solidFill>
                <a:latin typeface="+mn-lt"/>
                <a:cs typeface="+mn-cs"/>
              </a:rPr>
              <a:t>ambiente</a:t>
            </a:r>
            <a:r>
              <a:rPr lang="en-US" sz="882" dirty="0">
                <a:solidFill>
                  <a:schemeClr val="bg1"/>
                </a:solidFill>
                <a:latin typeface="+mn-lt"/>
                <a:cs typeface="+mn-cs"/>
              </a:rPr>
              <a:t> e salute”; </a:t>
            </a:r>
            <a:r>
              <a:rPr lang="en-US" sz="882" dirty="0" err="1">
                <a:solidFill>
                  <a:schemeClr val="bg1"/>
                </a:solidFill>
                <a:latin typeface="+mn-lt"/>
                <a:cs typeface="+mn-cs"/>
              </a:rPr>
              <a:t>verranno</a:t>
            </a:r>
            <a:r>
              <a:rPr lang="en-US" sz="882" dirty="0">
                <a:solidFill>
                  <a:schemeClr val="bg1"/>
                </a:solidFill>
                <a:latin typeface="+mn-lt"/>
                <a:cs typeface="+mn-cs"/>
              </a:rPr>
              <a:t> </a:t>
            </a:r>
            <a:r>
              <a:rPr lang="en-US" sz="882" dirty="0" err="1">
                <a:solidFill>
                  <a:schemeClr val="bg1"/>
                </a:solidFill>
                <a:latin typeface="+mn-lt"/>
                <a:cs typeface="+mn-cs"/>
              </a:rPr>
              <a:t>raccolti</a:t>
            </a:r>
            <a:r>
              <a:rPr lang="en-US" sz="882" dirty="0">
                <a:solidFill>
                  <a:schemeClr val="bg1"/>
                </a:solidFill>
                <a:latin typeface="+mn-lt"/>
                <a:cs typeface="+mn-cs"/>
              </a:rPr>
              <a:t> </a:t>
            </a:r>
            <a:r>
              <a:rPr lang="en-US" sz="882" dirty="0" err="1">
                <a:solidFill>
                  <a:schemeClr val="bg1"/>
                </a:solidFill>
                <a:latin typeface="+mn-lt"/>
                <a:cs typeface="+mn-cs"/>
              </a:rPr>
              <a:t>dati</a:t>
            </a:r>
            <a:r>
              <a:rPr lang="en-US" sz="882" dirty="0">
                <a:solidFill>
                  <a:schemeClr val="bg1"/>
                </a:solidFill>
                <a:latin typeface="+mn-lt"/>
                <a:cs typeface="+mn-cs"/>
              </a:rPr>
              <a:t> </a:t>
            </a:r>
            <a:r>
              <a:rPr lang="en-US" sz="882" dirty="0" err="1">
                <a:solidFill>
                  <a:schemeClr val="bg1"/>
                </a:solidFill>
                <a:latin typeface="+mn-lt"/>
                <a:cs typeface="+mn-cs"/>
              </a:rPr>
              <a:t>oggettivi</a:t>
            </a:r>
            <a:r>
              <a:rPr lang="en-US" sz="882" dirty="0">
                <a:solidFill>
                  <a:schemeClr val="bg1"/>
                </a:solidFill>
                <a:latin typeface="+mn-lt"/>
                <a:cs typeface="+mn-cs"/>
              </a:rPr>
              <a:t> </a:t>
            </a:r>
            <a:r>
              <a:rPr lang="en-US" sz="882" dirty="0" err="1">
                <a:solidFill>
                  <a:schemeClr val="bg1"/>
                </a:solidFill>
                <a:latin typeface="+mn-lt"/>
                <a:cs typeface="+mn-cs"/>
              </a:rPr>
              <a:t>sulle</a:t>
            </a:r>
            <a:r>
              <a:rPr lang="en-US" sz="882" dirty="0">
                <a:solidFill>
                  <a:schemeClr val="bg1"/>
                </a:solidFill>
                <a:latin typeface="+mn-lt"/>
                <a:cs typeface="+mn-cs"/>
              </a:rPr>
              <a:t> </a:t>
            </a:r>
            <a:r>
              <a:rPr lang="en-US" sz="882" dirty="0" err="1">
                <a:solidFill>
                  <a:schemeClr val="bg1"/>
                </a:solidFill>
                <a:latin typeface="+mn-lt"/>
                <a:cs typeface="+mn-cs"/>
              </a:rPr>
              <a:t>abitudini</a:t>
            </a:r>
            <a:r>
              <a:rPr lang="en-US" sz="882" dirty="0">
                <a:solidFill>
                  <a:schemeClr val="bg1"/>
                </a:solidFill>
                <a:latin typeface="+mn-lt"/>
                <a:cs typeface="+mn-cs"/>
              </a:rPr>
              <a:t> in </a:t>
            </a:r>
            <a:r>
              <a:rPr lang="en-US" sz="882" dirty="0" err="1">
                <a:solidFill>
                  <a:schemeClr val="bg1"/>
                </a:solidFill>
                <a:latin typeface="+mn-lt"/>
                <a:cs typeface="+mn-cs"/>
              </a:rPr>
              <a:t>relazione</a:t>
            </a:r>
            <a:r>
              <a:rPr lang="en-US" sz="882" dirty="0">
                <a:solidFill>
                  <a:schemeClr val="bg1"/>
                </a:solidFill>
                <a:latin typeface="+mn-lt"/>
                <a:cs typeface="+mn-cs"/>
              </a:rPr>
              <a:t> </a:t>
            </a:r>
            <a:r>
              <a:rPr lang="en-US" sz="882" dirty="0" err="1">
                <a:solidFill>
                  <a:schemeClr val="bg1"/>
                </a:solidFill>
                <a:latin typeface="+mn-lt"/>
                <a:cs typeface="+mn-cs"/>
              </a:rPr>
              <a:t>ai</a:t>
            </a:r>
            <a:r>
              <a:rPr lang="en-US" sz="882" dirty="0">
                <a:solidFill>
                  <a:schemeClr val="bg1"/>
                </a:solidFill>
                <a:latin typeface="+mn-lt"/>
                <a:cs typeface="+mn-cs"/>
              </a:rPr>
              <a:t> </a:t>
            </a:r>
            <a:r>
              <a:rPr lang="en-US" sz="882" dirty="0" err="1">
                <a:solidFill>
                  <a:schemeClr val="bg1"/>
                </a:solidFill>
                <a:latin typeface="+mn-lt"/>
                <a:cs typeface="+mn-cs"/>
              </a:rPr>
              <a:t>percorsi</a:t>
            </a:r>
            <a:r>
              <a:rPr lang="en-US" sz="882" dirty="0">
                <a:solidFill>
                  <a:schemeClr val="bg1"/>
                </a:solidFill>
                <a:latin typeface="+mn-lt"/>
                <a:cs typeface="+mn-cs"/>
              </a:rPr>
              <a:t> casa-</a:t>
            </a:r>
            <a:r>
              <a:rPr lang="en-US" sz="882" dirty="0" err="1">
                <a:solidFill>
                  <a:schemeClr val="bg1"/>
                </a:solidFill>
                <a:latin typeface="+mn-lt"/>
                <a:cs typeface="+mn-cs"/>
              </a:rPr>
              <a:t>scuola</a:t>
            </a:r>
            <a:endParaRPr lang="en-US" sz="882" dirty="0">
              <a:solidFill>
                <a:schemeClr val="bg1"/>
              </a:solidFill>
              <a:latin typeface="+mn-lt"/>
              <a:cs typeface="+mn-cs"/>
            </a:endParaRPr>
          </a:p>
        </p:txBody>
      </p:sp>
      <p:sp>
        <p:nvSpPr>
          <p:cNvPr id="19" name="Text Placeholder 41"/>
          <p:cNvSpPr txBox="1">
            <a:spLocks/>
          </p:cNvSpPr>
          <p:nvPr/>
        </p:nvSpPr>
        <p:spPr>
          <a:xfrm>
            <a:off x="522288" y="4595813"/>
            <a:ext cx="2162175" cy="23177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529"/>
              </a:spcAft>
              <a:buFont typeface="Arial" charset="0"/>
              <a:buNone/>
              <a:defRPr/>
            </a:pPr>
            <a:r>
              <a:rPr lang="en-US" sz="1059" b="1" i="1" smtClean="0">
                <a:solidFill>
                  <a:schemeClr val="bg1"/>
                </a:solidFill>
              </a:rPr>
              <a:t>4. monitoraggio personale </a:t>
            </a:r>
            <a:endParaRPr lang="en-US" sz="1059" b="1" i="1" dirty="0">
              <a:solidFill>
                <a:schemeClr val="bg1"/>
              </a:solidFill>
            </a:endParaRPr>
          </a:p>
        </p:txBody>
      </p:sp>
      <p:sp>
        <p:nvSpPr>
          <p:cNvPr id="20" name="CasellaDiTesto 19"/>
          <p:cNvSpPr txBox="1"/>
          <p:nvPr/>
        </p:nvSpPr>
        <p:spPr>
          <a:xfrm>
            <a:off x="530225" y="4770438"/>
            <a:ext cx="2163763" cy="771525"/>
          </a:xfrm>
          <a:prstGeom prst="rect">
            <a:avLst/>
          </a:prstGeom>
          <a:noFill/>
        </p:spPr>
        <p:txBody>
          <a:bodyPr>
            <a:spAutoFit/>
          </a:bodyPr>
          <a:lstStyle/>
          <a:p>
            <a:pPr algn="just" fontAlgn="auto">
              <a:spcBef>
                <a:spcPts val="0"/>
              </a:spcBef>
              <a:spcAft>
                <a:spcPts val="0"/>
              </a:spcAft>
              <a:defRPr/>
            </a:pPr>
            <a:r>
              <a:rPr lang="en-US" sz="882" dirty="0">
                <a:solidFill>
                  <a:schemeClr val="bg1"/>
                </a:solidFill>
                <a:latin typeface="+mn-lt"/>
                <a:cs typeface="+mn-cs"/>
              </a:rPr>
              <a:t>Su base </a:t>
            </a:r>
            <a:r>
              <a:rPr lang="en-US" sz="882" dirty="0" err="1">
                <a:solidFill>
                  <a:schemeClr val="bg1"/>
                </a:solidFill>
                <a:latin typeface="+mn-lt"/>
                <a:cs typeface="+mn-cs"/>
              </a:rPr>
              <a:t>volontaria</a:t>
            </a:r>
            <a:r>
              <a:rPr lang="en-US" sz="882" dirty="0">
                <a:solidFill>
                  <a:schemeClr val="bg1"/>
                </a:solidFill>
                <a:latin typeface="+mn-lt"/>
                <a:cs typeface="+mn-cs"/>
              </a:rPr>
              <a:t> </a:t>
            </a:r>
            <a:r>
              <a:rPr lang="en-US" sz="882" dirty="0" err="1">
                <a:solidFill>
                  <a:schemeClr val="bg1"/>
                </a:solidFill>
                <a:latin typeface="+mn-lt"/>
                <a:cs typeface="+mn-cs"/>
              </a:rPr>
              <a:t>i</a:t>
            </a:r>
            <a:r>
              <a:rPr lang="en-US" sz="882" dirty="0">
                <a:solidFill>
                  <a:schemeClr val="bg1"/>
                </a:solidFill>
                <a:latin typeface="+mn-lt"/>
                <a:cs typeface="+mn-cs"/>
              </a:rPr>
              <a:t> bambini </a:t>
            </a:r>
            <a:r>
              <a:rPr lang="en-US" sz="882" dirty="0" err="1">
                <a:solidFill>
                  <a:schemeClr val="bg1"/>
                </a:solidFill>
                <a:latin typeface="+mn-lt"/>
                <a:cs typeface="+mn-cs"/>
              </a:rPr>
              <a:t>verranno</a:t>
            </a:r>
            <a:r>
              <a:rPr lang="en-US" sz="882" dirty="0">
                <a:solidFill>
                  <a:schemeClr val="bg1"/>
                </a:solidFill>
                <a:latin typeface="+mn-lt"/>
                <a:cs typeface="+mn-cs"/>
              </a:rPr>
              <a:t> </a:t>
            </a:r>
            <a:r>
              <a:rPr lang="en-US" sz="882" dirty="0" err="1">
                <a:solidFill>
                  <a:schemeClr val="bg1"/>
                </a:solidFill>
                <a:latin typeface="+mn-lt"/>
                <a:cs typeface="+mn-cs"/>
              </a:rPr>
              <a:t>monitorati</a:t>
            </a:r>
            <a:r>
              <a:rPr lang="en-US" sz="882" dirty="0">
                <a:solidFill>
                  <a:schemeClr val="bg1"/>
                </a:solidFill>
                <a:latin typeface="+mn-lt"/>
                <a:cs typeface="+mn-cs"/>
              </a:rPr>
              <a:t> </a:t>
            </a:r>
            <a:r>
              <a:rPr lang="en-US" sz="882" dirty="0" err="1">
                <a:solidFill>
                  <a:schemeClr val="bg1"/>
                </a:solidFill>
                <a:latin typeface="+mn-lt"/>
                <a:cs typeface="+mn-cs"/>
              </a:rPr>
              <a:t>stagionalmente</a:t>
            </a:r>
            <a:r>
              <a:rPr lang="en-US" sz="882" dirty="0">
                <a:solidFill>
                  <a:schemeClr val="bg1"/>
                </a:solidFill>
                <a:latin typeface="+mn-lt"/>
                <a:cs typeface="+mn-cs"/>
              </a:rPr>
              <a:t> con </a:t>
            </a:r>
            <a:r>
              <a:rPr lang="en-US" sz="882" dirty="0" err="1">
                <a:solidFill>
                  <a:schemeClr val="bg1"/>
                </a:solidFill>
                <a:latin typeface="+mn-lt"/>
                <a:cs typeface="+mn-cs"/>
              </a:rPr>
              <a:t>appositi</a:t>
            </a:r>
            <a:r>
              <a:rPr lang="en-US" sz="882" dirty="0">
                <a:solidFill>
                  <a:schemeClr val="bg1"/>
                </a:solidFill>
                <a:latin typeface="+mn-lt"/>
                <a:cs typeface="+mn-cs"/>
              </a:rPr>
              <a:t> </a:t>
            </a:r>
            <a:r>
              <a:rPr lang="en-US" sz="882" dirty="0" err="1">
                <a:solidFill>
                  <a:schemeClr val="bg1"/>
                </a:solidFill>
                <a:latin typeface="+mn-lt"/>
                <a:cs typeface="+mn-cs"/>
              </a:rPr>
              <a:t>strumenti</a:t>
            </a:r>
            <a:r>
              <a:rPr lang="en-US" sz="882" dirty="0">
                <a:solidFill>
                  <a:schemeClr val="bg1"/>
                </a:solidFill>
                <a:latin typeface="+mn-lt"/>
                <a:cs typeface="+mn-cs"/>
              </a:rPr>
              <a:t> non </a:t>
            </a:r>
            <a:r>
              <a:rPr lang="en-US" sz="882" dirty="0" err="1">
                <a:solidFill>
                  <a:schemeClr val="bg1"/>
                </a:solidFill>
                <a:latin typeface="+mn-lt"/>
                <a:cs typeface="+mn-cs"/>
              </a:rPr>
              <a:t>invasivi</a:t>
            </a:r>
            <a:r>
              <a:rPr lang="en-US" sz="882" dirty="0">
                <a:solidFill>
                  <a:schemeClr val="bg1"/>
                </a:solidFill>
                <a:latin typeface="+mn-lt"/>
                <a:cs typeface="+mn-cs"/>
              </a:rPr>
              <a:t> </a:t>
            </a:r>
            <a:r>
              <a:rPr lang="en-US" sz="882" dirty="0" err="1">
                <a:solidFill>
                  <a:schemeClr val="bg1"/>
                </a:solidFill>
                <a:latin typeface="+mn-lt"/>
                <a:cs typeface="+mn-cs"/>
              </a:rPr>
              <a:t>lungo</a:t>
            </a:r>
            <a:r>
              <a:rPr lang="en-US" sz="882" dirty="0">
                <a:solidFill>
                  <a:schemeClr val="bg1"/>
                </a:solidFill>
                <a:latin typeface="+mn-lt"/>
                <a:cs typeface="+mn-cs"/>
              </a:rPr>
              <a:t> </a:t>
            </a:r>
            <a:r>
              <a:rPr lang="en-US" sz="882" dirty="0" err="1">
                <a:solidFill>
                  <a:schemeClr val="bg1"/>
                </a:solidFill>
                <a:latin typeface="+mn-lt"/>
                <a:cs typeface="+mn-cs"/>
              </a:rPr>
              <a:t>i</a:t>
            </a:r>
            <a:r>
              <a:rPr lang="en-US" sz="882" dirty="0">
                <a:solidFill>
                  <a:schemeClr val="bg1"/>
                </a:solidFill>
                <a:latin typeface="+mn-lt"/>
                <a:cs typeface="+mn-cs"/>
              </a:rPr>
              <a:t> </a:t>
            </a:r>
            <a:r>
              <a:rPr lang="en-US" sz="882" dirty="0" err="1">
                <a:solidFill>
                  <a:schemeClr val="bg1"/>
                </a:solidFill>
                <a:latin typeface="+mn-lt"/>
                <a:cs typeface="+mn-cs"/>
              </a:rPr>
              <a:t>percorsi</a:t>
            </a:r>
            <a:r>
              <a:rPr lang="en-US" sz="882" dirty="0">
                <a:solidFill>
                  <a:schemeClr val="bg1"/>
                </a:solidFill>
                <a:latin typeface="+mn-lt"/>
                <a:cs typeface="+mn-cs"/>
              </a:rPr>
              <a:t> casa-</a:t>
            </a:r>
            <a:r>
              <a:rPr lang="en-US" sz="882" dirty="0" err="1">
                <a:solidFill>
                  <a:schemeClr val="bg1"/>
                </a:solidFill>
                <a:latin typeface="+mn-lt"/>
                <a:cs typeface="+mn-cs"/>
              </a:rPr>
              <a:t>scuola</a:t>
            </a:r>
            <a:r>
              <a:rPr lang="en-US" sz="882" dirty="0">
                <a:solidFill>
                  <a:schemeClr val="bg1"/>
                </a:solidFill>
                <a:latin typeface="+mn-lt"/>
                <a:cs typeface="+mn-cs"/>
              </a:rPr>
              <a:t> con un focus </a:t>
            </a:r>
            <a:r>
              <a:rPr lang="en-US" sz="882" dirty="0" err="1">
                <a:solidFill>
                  <a:schemeClr val="bg1"/>
                </a:solidFill>
                <a:latin typeface="+mn-lt"/>
                <a:cs typeface="+mn-cs"/>
              </a:rPr>
              <a:t>sulle</a:t>
            </a:r>
            <a:r>
              <a:rPr lang="en-US" sz="882" dirty="0">
                <a:solidFill>
                  <a:schemeClr val="bg1"/>
                </a:solidFill>
                <a:latin typeface="+mn-lt"/>
                <a:cs typeface="+mn-cs"/>
              </a:rPr>
              <a:t> diverse </a:t>
            </a:r>
            <a:r>
              <a:rPr lang="en-US" sz="882" dirty="0" err="1">
                <a:solidFill>
                  <a:schemeClr val="bg1"/>
                </a:solidFill>
                <a:latin typeface="+mn-lt"/>
                <a:cs typeface="+mn-cs"/>
              </a:rPr>
              <a:t>modalità</a:t>
            </a:r>
            <a:r>
              <a:rPr lang="en-US" sz="882" dirty="0">
                <a:solidFill>
                  <a:schemeClr val="bg1"/>
                </a:solidFill>
                <a:latin typeface="+mn-lt"/>
                <a:cs typeface="+mn-cs"/>
              </a:rPr>
              <a:t> di </a:t>
            </a:r>
            <a:r>
              <a:rPr lang="en-US" sz="882" dirty="0" err="1">
                <a:solidFill>
                  <a:schemeClr val="bg1"/>
                </a:solidFill>
                <a:latin typeface="+mn-lt"/>
                <a:cs typeface="+mn-cs"/>
              </a:rPr>
              <a:t>spostamento</a:t>
            </a:r>
            <a:r>
              <a:rPr lang="en-US" sz="882" dirty="0">
                <a:solidFill>
                  <a:schemeClr val="bg1"/>
                </a:solidFill>
                <a:latin typeface="+mn-lt"/>
                <a:cs typeface="+mn-cs"/>
              </a:rPr>
              <a:t> </a:t>
            </a:r>
          </a:p>
        </p:txBody>
      </p:sp>
      <p:sp>
        <p:nvSpPr>
          <p:cNvPr id="21" name="Text Placeholder 41"/>
          <p:cNvSpPr txBox="1">
            <a:spLocks/>
          </p:cNvSpPr>
          <p:nvPr/>
        </p:nvSpPr>
        <p:spPr>
          <a:xfrm>
            <a:off x="552450" y="5602288"/>
            <a:ext cx="2162175" cy="14128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529"/>
              </a:spcAft>
              <a:buFont typeface="Arial" charset="0"/>
              <a:buNone/>
              <a:defRPr/>
            </a:pPr>
            <a:r>
              <a:rPr lang="en-US" sz="1059" b="1" i="1" smtClean="0">
                <a:solidFill>
                  <a:schemeClr val="bg1"/>
                </a:solidFill>
              </a:rPr>
              <a:t>5. conclusione </a:t>
            </a:r>
            <a:endParaRPr lang="en-US" sz="1059" b="1" i="1" dirty="0">
              <a:solidFill>
                <a:schemeClr val="bg1"/>
              </a:solidFill>
            </a:endParaRPr>
          </a:p>
        </p:txBody>
      </p:sp>
      <p:sp>
        <p:nvSpPr>
          <p:cNvPr id="22" name="CasellaDiTesto 21"/>
          <p:cNvSpPr txBox="1"/>
          <p:nvPr/>
        </p:nvSpPr>
        <p:spPr>
          <a:xfrm>
            <a:off x="552450" y="5776913"/>
            <a:ext cx="2162175" cy="635000"/>
          </a:xfrm>
          <a:prstGeom prst="rect">
            <a:avLst/>
          </a:prstGeom>
          <a:noFill/>
        </p:spPr>
        <p:txBody>
          <a:bodyPr>
            <a:spAutoFit/>
          </a:bodyPr>
          <a:lstStyle/>
          <a:p>
            <a:pPr algn="just" fontAlgn="auto">
              <a:spcBef>
                <a:spcPts val="0"/>
              </a:spcBef>
              <a:spcAft>
                <a:spcPts val="0"/>
              </a:spcAft>
              <a:defRPr/>
            </a:pPr>
            <a:r>
              <a:rPr lang="en-US" sz="882" dirty="0">
                <a:solidFill>
                  <a:schemeClr val="bg1"/>
                </a:solidFill>
                <a:latin typeface="+mn-lt"/>
                <a:cs typeface="+mn-cs"/>
              </a:rPr>
              <a:t>I </a:t>
            </a:r>
            <a:r>
              <a:rPr lang="en-US" sz="882" dirty="0" err="1">
                <a:solidFill>
                  <a:schemeClr val="bg1"/>
                </a:solidFill>
                <a:latin typeface="+mn-lt"/>
                <a:cs typeface="+mn-cs"/>
              </a:rPr>
              <a:t>risultati</a:t>
            </a:r>
            <a:r>
              <a:rPr lang="en-US" sz="882" dirty="0">
                <a:solidFill>
                  <a:schemeClr val="bg1"/>
                </a:solidFill>
                <a:latin typeface="+mn-lt"/>
                <a:cs typeface="+mn-cs"/>
              </a:rPr>
              <a:t> </a:t>
            </a:r>
            <a:r>
              <a:rPr lang="en-US" sz="882" dirty="0" err="1">
                <a:solidFill>
                  <a:schemeClr val="bg1"/>
                </a:solidFill>
                <a:latin typeface="+mn-lt"/>
                <a:cs typeface="+mn-cs"/>
              </a:rPr>
              <a:t>verranno</a:t>
            </a:r>
            <a:r>
              <a:rPr lang="en-US" sz="882" dirty="0">
                <a:solidFill>
                  <a:schemeClr val="bg1"/>
                </a:solidFill>
                <a:latin typeface="+mn-lt"/>
                <a:cs typeface="+mn-cs"/>
              </a:rPr>
              <a:t> </a:t>
            </a:r>
            <a:r>
              <a:rPr lang="en-US" sz="882" dirty="0" err="1">
                <a:solidFill>
                  <a:schemeClr val="bg1"/>
                </a:solidFill>
                <a:latin typeface="+mn-lt"/>
                <a:cs typeface="+mn-cs"/>
              </a:rPr>
              <a:t>condivisi</a:t>
            </a:r>
            <a:r>
              <a:rPr lang="en-US" sz="882" dirty="0">
                <a:solidFill>
                  <a:schemeClr val="bg1"/>
                </a:solidFill>
                <a:latin typeface="+mn-lt"/>
                <a:cs typeface="+mn-cs"/>
              </a:rPr>
              <a:t> con la </a:t>
            </a:r>
            <a:r>
              <a:rPr lang="en-US" sz="882" dirty="0" err="1">
                <a:solidFill>
                  <a:schemeClr val="bg1"/>
                </a:solidFill>
                <a:latin typeface="+mn-lt"/>
                <a:cs typeface="+mn-cs"/>
              </a:rPr>
              <a:t>scuola</a:t>
            </a:r>
            <a:r>
              <a:rPr lang="en-US" sz="882" dirty="0">
                <a:solidFill>
                  <a:schemeClr val="bg1"/>
                </a:solidFill>
                <a:latin typeface="+mn-lt"/>
                <a:cs typeface="+mn-cs"/>
              </a:rPr>
              <a:t> e con le </a:t>
            </a:r>
            <a:r>
              <a:rPr lang="en-US" sz="882" dirty="0" err="1">
                <a:solidFill>
                  <a:schemeClr val="bg1"/>
                </a:solidFill>
                <a:latin typeface="+mn-lt"/>
                <a:cs typeface="+mn-cs"/>
              </a:rPr>
              <a:t>autorità</a:t>
            </a:r>
            <a:r>
              <a:rPr lang="en-US" sz="882" dirty="0">
                <a:solidFill>
                  <a:schemeClr val="bg1"/>
                </a:solidFill>
                <a:latin typeface="+mn-lt"/>
                <a:cs typeface="+mn-cs"/>
              </a:rPr>
              <a:t> di </a:t>
            </a:r>
            <a:r>
              <a:rPr lang="en-US" sz="882" dirty="0" err="1">
                <a:solidFill>
                  <a:schemeClr val="bg1"/>
                </a:solidFill>
                <a:latin typeface="+mn-lt"/>
                <a:cs typeface="+mn-cs"/>
              </a:rPr>
              <a:t>riferimento</a:t>
            </a:r>
            <a:r>
              <a:rPr lang="en-US" sz="882" dirty="0">
                <a:solidFill>
                  <a:schemeClr val="bg1"/>
                </a:solidFill>
                <a:latin typeface="+mn-lt"/>
                <a:cs typeface="+mn-cs"/>
              </a:rPr>
              <a:t>, le </a:t>
            </a:r>
            <a:r>
              <a:rPr lang="en-US" sz="882" dirty="0" err="1">
                <a:solidFill>
                  <a:schemeClr val="bg1"/>
                </a:solidFill>
                <a:latin typeface="+mn-lt"/>
                <a:cs typeface="+mn-cs"/>
              </a:rPr>
              <a:t>mappe</a:t>
            </a:r>
            <a:r>
              <a:rPr lang="en-US" sz="882" dirty="0">
                <a:solidFill>
                  <a:schemeClr val="bg1"/>
                </a:solidFill>
                <a:latin typeface="+mn-lt"/>
                <a:cs typeface="+mn-cs"/>
              </a:rPr>
              <a:t> </a:t>
            </a:r>
            <a:r>
              <a:rPr lang="en-US" sz="882" dirty="0" err="1">
                <a:solidFill>
                  <a:schemeClr val="bg1"/>
                </a:solidFill>
                <a:latin typeface="+mn-lt"/>
                <a:cs typeface="+mn-cs"/>
              </a:rPr>
              <a:t>costituiranno</a:t>
            </a:r>
            <a:r>
              <a:rPr lang="en-US" sz="882" dirty="0">
                <a:solidFill>
                  <a:schemeClr val="bg1"/>
                </a:solidFill>
                <a:latin typeface="+mn-lt"/>
                <a:cs typeface="+mn-cs"/>
              </a:rPr>
              <a:t> la base per la </a:t>
            </a:r>
            <a:r>
              <a:rPr lang="en-US" sz="882" dirty="0" err="1">
                <a:solidFill>
                  <a:schemeClr val="bg1"/>
                </a:solidFill>
                <a:latin typeface="+mn-lt"/>
                <a:cs typeface="+mn-cs"/>
              </a:rPr>
              <a:t>scelta</a:t>
            </a:r>
            <a:r>
              <a:rPr lang="en-US" sz="882" dirty="0">
                <a:solidFill>
                  <a:schemeClr val="bg1"/>
                </a:solidFill>
                <a:latin typeface="+mn-lt"/>
                <a:cs typeface="+mn-cs"/>
              </a:rPr>
              <a:t> </a:t>
            </a:r>
            <a:r>
              <a:rPr lang="en-US" sz="882" dirty="0" err="1">
                <a:solidFill>
                  <a:schemeClr val="bg1"/>
                </a:solidFill>
                <a:latin typeface="+mn-lt"/>
                <a:cs typeface="+mn-cs"/>
              </a:rPr>
              <a:t>dei</a:t>
            </a:r>
            <a:r>
              <a:rPr lang="en-US" sz="882" dirty="0">
                <a:solidFill>
                  <a:schemeClr val="bg1"/>
                </a:solidFill>
                <a:latin typeface="+mn-lt"/>
                <a:cs typeface="+mn-cs"/>
              </a:rPr>
              <a:t> </a:t>
            </a:r>
            <a:r>
              <a:rPr lang="en-US" sz="882" dirty="0" err="1">
                <a:solidFill>
                  <a:schemeClr val="bg1"/>
                </a:solidFill>
                <a:latin typeface="+mn-lt"/>
                <a:cs typeface="+mn-cs"/>
              </a:rPr>
              <a:t>percorsi</a:t>
            </a:r>
            <a:r>
              <a:rPr lang="en-US" sz="882" dirty="0">
                <a:solidFill>
                  <a:schemeClr val="bg1"/>
                </a:solidFill>
                <a:latin typeface="+mn-lt"/>
                <a:cs typeface="+mn-cs"/>
              </a:rPr>
              <a:t> casa-</a:t>
            </a:r>
            <a:r>
              <a:rPr lang="en-US" sz="882" dirty="0" err="1">
                <a:solidFill>
                  <a:schemeClr val="bg1"/>
                </a:solidFill>
                <a:latin typeface="+mn-lt"/>
                <a:cs typeface="+mn-cs"/>
              </a:rPr>
              <a:t>scuola</a:t>
            </a:r>
            <a:r>
              <a:rPr lang="en-US" sz="882" dirty="0">
                <a:solidFill>
                  <a:schemeClr val="bg1"/>
                </a:solidFill>
                <a:latin typeface="+mn-lt"/>
                <a:cs typeface="+mn-cs"/>
              </a:rPr>
              <a:t> </a:t>
            </a:r>
            <a:r>
              <a:rPr lang="en-US" sz="882" dirty="0" err="1">
                <a:solidFill>
                  <a:schemeClr val="bg1"/>
                </a:solidFill>
                <a:latin typeface="+mn-lt"/>
                <a:cs typeface="+mn-cs"/>
              </a:rPr>
              <a:t>meno</a:t>
            </a:r>
            <a:r>
              <a:rPr lang="en-US" sz="882" dirty="0">
                <a:solidFill>
                  <a:schemeClr val="bg1"/>
                </a:solidFill>
                <a:latin typeface="+mn-lt"/>
                <a:cs typeface="+mn-cs"/>
              </a:rPr>
              <a:t> </a:t>
            </a:r>
            <a:r>
              <a:rPr lang="en-US" sz="882" dirty="0" err="1">
                <a:solidFill>
                  <a:schemeClr val="bg1"/>
                </a:solidFill>
                <a:latin typeface="+mn-lt"/>
                <a:cs typeface="+mn-cs"/>
              </a:rPr>
              <a:t>espositivi</a:t>
            </a:r>
            <a:endParaRPr lang="en-US" sz="882" dirty="0">
              <a:solidFill>
                <a:schemeClr val="bg1"/>
              </a:solidFill>
              <a:latin typeface="+mn-lt"/>
              <a:cs typeface="+mn-cs"/>
            </a:endParaRPr>
          </a:p>
        </p:txBody>
      </p:sp>
      <p:cxnSp>
        <p:nvCxnSpPr>
          <p:cNvPr id="23" name="Connettore 7 22"/>
          <p:cNvCxnSpPr/>
          <p:nvPr/>
        </p:nvCxnSpPr>
        <p:spPr>
          <a:xfrm rot="5400000">
            <a:off x="1725613" y="5421313"/>
            <a:ext cx="317500" cy="317500"/>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nettore 7 23"/>
          <p:cNvCxnSpPr/>
          <p:nvPr/>
        </p:nvCxnSpPr>
        <p:spPr>
          <a:xfrm rot="3360000">
            <a:off x="2227263" y="4475163"/>
            <a:ext cx="222250" cy="222250"/>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Connettore 7 24"/>
          <p:cNvCxnSpPr/>
          <p:nvPr/>
        </p:nvCxnSpPr>
        <p:spPr>
          <a:xfrm rot="18660000" flipH="1">
            <a:off x="505619" y="3021806"/>
            <a:ext cx="571500" cy="319088"/>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onnettore 7 25"/>
          <p:cNvCxnSpPr/>
          <p:nvPr/>
        </p:nvCxnSpPr>
        <p:spPr>
          <a:xfrm rot="5400000">
            <a:off x="1854200" y="1752600"/>
            <a:ext cx="285750" cy="635000"/>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3121025" y="6427788"/>
            <a:ext cx="3013075" cy="430212"/>
          </a:xfrm>
          <a:prstGeom prst="rect">
            <a:avLst/>
          </a:prstGeom>
          <a:noFill/>
        </p:spPr>
        <p:txBody>
          <a:bodyPr>
            <a:spAutoFit/>
          </a:bodyPr>
          <a:lstStyle/>
          <a:p>
            <a:pPr algn="ctr" fontAlgn="auto">
              <a:spcBef>
                <a:spcPts val="0"/>
              </a:spcBef>
              <a:spcAft>
                <a:spcPts val="0"/>
              </a:spcAft>
              <a:defRPr/>
            </a:pPr>
            <a:r>
              <a:rPr lang="it-IT" sz="1050" b="1" i="1" dirty="0">
                <a:solidFill>
                  <a:schemeClr val="bg1"/>
                </a:solidFill>
                <a:latin typeface="+mn-lt"/>
                <a:cs typeface="+mn-cs"/>
              </a:rPr>
              <a:t>Prof.ssa </a:t>
            </a:r>
            <a:r>
              <a:rPr lang="it-IT" sz="1050" b="1" i="1" dirty="0" err="1">
                <a:solidFill>
                  <a:schemeClr val="bg1"/>
                </a:solidFill>
                <a:latin typeface="+mn-lt"/>
                <a:cs typeface="+mn-cs"/>
              </a:rPr>
              <a:t>Fustinoni</a:t>
            </a:r>
            <a:r>
              <a:rPr lang="it-IT" sz="1050" b="1" i="1" dirty="0">
                <a:solidFill>
                  <a:schemeClr val="bg1"/>
                </a:solidFill>
                <a:latin typeface="+mn-lt"/>
                <a:cs typeface="+mn-cs"/>
              </a:rPr>
              <a:t>, Dott. </a:t>
            </a:r>
            <a:r>
              <a:rPr lang="it-IT" sz="1050" b="1" i="1" dirty="0" err="1">
                <a:solidFill>
                  <a:schemeClr val="bg1"/>
                </a:solidFill>
                <a:latin typeface="+mn-lt"/>
                <a:cs typeface="+mn-cs"/>
              </a:rPr>
              <a:t>Boniardi</a:t>
            </a:r>
            <a:r>
              <a:rPr lang="it-IT" sz="1050" b="1" i="1" dirty="0">
                <a:solidFill>
                  <a:schemeClr val="bg1"/>
                </a:solidFill>
                <a:latin typeface="+mn-lt"/>
                <a:cs typeface="+mn-cs"/>
              </a:rPr>
              <a:t>, 2017</a:t>
            </a:r>
            <a:br>
              <a:rPr lang="it-IT" sz="1050" b="1" i="1" dirty="0">
                <a:solidFill>
                  <a:schemeClr val="bg1"/>
                </a:solidFill>
                <a:latin typeface="+mn-lt"/>
                <a:cs typeface="+mn-cs"/>
              </a:rPr>
            </a:br>
            <a:r>
              <a:rPr lang="en-US" sz="1050" dirty="0">
                <a:solidFill>
                  <a:schemeClr val="bg1"/>
                </a:solidFill>
                <a:latin typeface="+mn-lt"/>
                <a:cs typeface="+mn-cs"/>
              </a:rPr>
              <a:t>labtox.disco@unimi.it</a:t>
            </a:r>
            <a:endParaRPr lang="it-IT" sz="1050" b="1" i="1"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0361" name="Picture 9" descr="File:Guided bus Oakington to Longstanton.jpg">
            <a:hlinkClick r:id="rId2"/>
          </p:cNvPr>
          <p:cNvPicPr>
            <a:picLocks noChangeAspect="1" noChangeArrowheads="1"/>
          </p:cNvPicPr>
          <p:nvPr/>
        </p:nvPicPr>
        <p:blipFill>
          <a:blip r:embed="rId3"/>
          <a:srcRect/>
          <a:stretch>
            <a:fillRect/>
          </a:stretch>
        </p:blipFill>
        <p:spPr bwMode="auto">
          <a:xfrm>
            <a:off x="539750" y="836613"/>
            <a:ext cx="3354388" cy="3600450"/>
          </a:xfrm>
          <a:prstGeom prst="rect">
            <a:avLst/>
          </a:prstGeom>
          <a:noFill/>
        </p:spPr>
      </p:pic>
      <p:pic>
        <p:nvPicPr>
          <p:cNvPr id="100363" name="Picture 11" descr="220px-Cambridgeshire_guided_busway">
            <a:hlinkClick r:id="rId4"/>
          </p:cNvPr>
          <p:cNvPicPr>
            <a:picLocks noChangeAspect="1" noChangeArrowheads="1"/>
          </p:cNvPicPr>
          <p:nvPr/>
        </p:nvPicPr>
        <p:blipFill>
          <a:blip r:embed="rId5"/>
          <a:srcRect/>
          <a:stretch>
            <a:fillRect/>
          </a:stretch>
        </p:blipFill>
        <p:spPr bwMode="auto">
          <a:xfrm>
            <a:off x="1979613" y="4589463"/>
            <a:ext cx="3240087" cy="2268537"/>
          </a:xfrm>
          <a:prstGeom prst="rect">
            <a:avLst/>
          </a:prstGeom>
          <a:noFill/>
        </p:spPr>
      </p:pic>
      <p:sp>
        <p:nvSpPr>
          <p:cNvPr id="103140" name="Rectangle 2788"/>
          <p:cNvSpPr>
            <a:spLocks noChangeArrowheads="1"/>
          </p:cNvSpPr>
          <p:nvPr/>
        </p:nvSpPr>
        <p:spPr bwMode="auto">
          <a:xfrm>
            <a:off x="1692275" y="333375"/>
            <a:ext cx="3765550" cy="366713"/>
          </a:xfrm>
          <a:prstGeom prst="rect">
            <a:avLst/>
          </a:prstGeom>
          <a:noFill/>
          <a:ln w="9525">
            <a:noFill/>
            <a:miter lim="800000"/>
            <a:headEnd/>
            <a:tailEnd/>
          </a:ln>
          <a:effectLst/>
        </p:spPr>
        <p:txBody>
          <a:bodyPr wrap="none" anchor="ctr">
            <a:spAutoFit/>
          </a:bodyPr>
          <a:lstStyle/>
          <a:p>
            <a:r>
              <a:rPr lang="it-IT" b="1"/>
              <a:t>Cambridgeshire Guided Busway</a:t>
            </a:r>
            <a:r>
              <a:rPr lang="it-IT"/>
              <a:t> </a:t>
            </a:r>
          </a:p>
        </p:txBody>
      </p:sp>
      <p:pic>
        <p:nvPicPr>
          <p:cNvPr id="103142" name="Picture 2790" descr="File:Stagecoach Huntingdonshire 21222 AE09 GYS and Cambridge Guided Busway.jpg">
            <a:hlinkClick r:id="rId6"/>
          </p:cNvPr>
          <p:cNvPicPr>
            <a:picLocks noChangeAspect="1" noChangeArrowheads="1"/>
          </p:cNvPicPr>
          <p:nvPr/>
        </p:nvPicPr>
        <p:blipFill>
          <a:blip r:embed="rId7"/>
          <a:srcRect/>
          <a:stretch>
            <a:fillRect/>
          </a:stretch>
        </p:blipFill>
        <p:spPr bwMode="auto">
          <a:xfrm>
            <a:off x="3995738" y="2133600"/>
            <a:ext cx="4097337" cy="2309813"/>
          </a:xfrm>
          <a:prstGeom prst="rect">
            <a:avLst/>
          </a:prstGeom>
          <a:noFill/>
        </p:spPr>
      </p:pic>
    </p:spTree>
  </p:cSld>
  <p:clrMapOvr>
    <a:masterClrMapping/>
  </p:clrMapOvr>
</p:sld>
</file>

<file path=ppt/theme/theme1.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ravel Brochure 11 x 8.5">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tvlsblugrntri.potx" id="{B3B90A87-C2CE-4317-B58C-A5B8EAF0783C}" vid="{58BAA871-7C67-4EAA-9A80-E1EE626FF2D1}"/>
    </a:ext>
  </a:extLst>
</a:theme>
</file>

<file path=ppt/theme/theme6.xml><?xml version="1.0" encoding="utf-8"?>
<a:theme xmlns:a="http://schemas.openxmlformats.org/drawingml/2006/main" name="1_Travel Brochure 11 x 8.5">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tvlsblugrntri.potx" id="{B3B90A87-C2CE-4317-B58C-A5B8EAF0783C}" vid="{58BAA871-7C67-4EAA-9A80-E1EE626FF2D1}"/>
    </a:ext>
  </a:ext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1127</Words>
  <Application>Microsoft Office PowerPoint</Application>
  <PresentationFormat>Presentazione su schermo (4:3)</PresentationFormat>
  <Paragraphs>87</Paragraphs>
  <Slides>9</Slides>
  <Notes>1</Notes>
  <HiddenSlides>0</HiddenSlides>
  <MMClips>0</MMClips>
  <ScaleCrop>false</ScaleCrop>
  <HeadingPairs>
    <vt:vector size="6" baseType="variant">
      <vt:variant>
        <vt:lpstr>Caratteri utilizzati</vt:lpstr>
      </vt:variant>
      <vt:variant>
        <vt:i4>8</vt:i4>
      </vt:variant>
      <vt:variant>
        <vt:lpstr>Tema</vt:lpstr>
      </vt:variant>
      <vt:variant>
        <vt:i4>6</vt:i4>
      </vt:variant>
      <vt:variant>
        <vt:lpstr>Titoli diapositive</vt:lpstr>
      </vt:variant>
      <vt:variant>
        <vt:i4>9</vt:i4>
      </vt:variant>
    </vt:vector>
  </HeadingPairs>
  <TitlesOfParts>
    <vt:vector size="23" baseType="lpstr">
      <vt:lpstr>MS Gothic</vt:lpstr>
      <vt:lpstr>Arial</vt:lpstr>
      <vt:lpstr>Calibri</vt:lpstr>
      <vt:lpstr>Calibri Light</vt:lpstr>
      <vt:lpstr>Constantia</vt:lpstr>
      <vt:lpstr>FinancierDisplayWeb</vt:lpstr>
      <vt:lpstr>Times New Roman</vt:lpstr>
      <vt:lpstr>Trebuchet MS</vt:lpstr>
      <vt:lpstr>3_Tema di Office</vt:lpstr>
      <vt:lpstr>Struttura predefinita</vt:lpstr>
      <vt:lpstr>Tema di Office</vt:lpstr>
      <vt:lpstr>Office Theme</vt:lpstr>
      <vt:lpstr>Travel Brochure 11 x 8.5</vt:lpstr>
      <vt:lpstr>1_Travel Brochure 11 x 8.5</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MAPS MI Mapping Atmospherical Pollution in a  School catchement  area of MIlan</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Michele Carugno</dc:creator>
  <cp:lastModifiedBy>Gelpi Mattea</cp:lastModifiedBy>
  <cp:revision>18</cp:revision>
  <dcterms:created xsi:type="dcterms:W3CDTF">2017-09-08T13:19:36Z</dcterms:created>
  <dcterms:modified xsi:type="dcterms:W3CDTF">2017-09-22T08:57:56Z</dcterms:modified>
</cp:coreProperties>
</file>